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2"/>
  </p:notesMasterIdLst>
  <p:sldIdLst>
    <p:sldId id="307" r:id="rId2"/>
    <p:sldId id="309" r:id="rId3"/>
    <p:sldId id="310" r:id="rId4"/>
    <p:sldId id="312" r:id="rId5"/>
    <p:sldId id="285" r:id="rId6"/>
    <p:sldId id="296" r:id="rId7"/>
    <p:sldId id="297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3" r:id="rId20"/>
    <p:sldId id="32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DCD47FD-5FCE-4A89-9C33-FE71EBE205D0}">
          <p14:sldIdLst>
            <p14:sldId id="307"/>
            <p14:sldId id="309"/>
            <p14:sldId id="310"/>
            <p14:sldId id="312"/>
            <p14:sldId id="285"/>
            <p14:sldId id="296"/>
            <p14:sldId id="297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9" autoAdjust="0"/>
  </p:normalViewPr>
  <p:slideViewPr>
    <p:cSldViewPr snapToGrid="0">
      <p:cViewPr varScale="1">
        <p:scale>
          <a:sx n="90" d="100"/>
          <a:sy n="90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D456A-D7A0-423C-9D09-88653A82B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EA18DD5A-20AB-4382-BCE7-9C75ACD42DFB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Montessori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DC48A-5EB2-4E51-8D78-40CD2F72873D}" type="par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81B62-55E0-4D9F-B84D-7A2A41ABB606}" type="sib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19257-F54A-4DB0-B82D-FCA6C70F366C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FA5E-5AD2-4101-B4A0-6A3EB7B88CDA}" type="par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24522-8DDB-4420-80EF-FF3ED2376CFA}" type="sib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C47B7-7CA6-4527-9A8C-4707AB42430D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B49ED-6957-4E21-BB73-BB3F578F7FD0}" type="par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72AA0-9115-4065-8CDD-8415B2069D9D}" type="sib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92E7-7DF5-4741-8545-215245A179F2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AD57A-13B4-488E-99EE-9598E2561AC8}" type="parTrans" cxnId="{3FBAC4BD-9C94-443D-8BF1-F0F65F5DDDC6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7B673-77B1-4A5F-829B-27B2F0393DAC}" type="sibTrans" cxnId="{3FBAC4BD-9C94-443D-8BF1-F0F65F5DDDC6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D2782-19A7-4B37-9308-C710F93C7C54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7E9EA-5606-46D1-B1B1-7E2DAAFC1E76}" type="parTrans" cxnId="{EA490A3C-D187-4891-BAD9-5BFD7CFCE2C8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1FFC4-D42E-48FC-97AB-13EAC45DD222}" type="sibTrans" cxnId="{EA490A3C-D187-4891-BAD9-5BFD7CFCE2C8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C91EA-C992-41C2-8E8F-E7DF1E949690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C77C8-5D2C-4A75-8965-0C7DB7C777ED}" type="parTrans" cxnId="{714CC40A-59FD-433F-9D73-2597D0F42E3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CAD89-E8C2-43A4-85F6-2A23F6E3A423}" type="sibTrans" cxnId="{714CC40A-59FD-433F-9D73-2597D0F42E3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C2C3E-CDEA-424C-A9FA-8F8268EC27A9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9EDE8-86B6-48F1-B7C9-1F193ED098BC}" type="parTrans" cxnId="{35F7DF6D-907F-4422-B1E7-20867DE27A47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C721D-8B19-4DDA-85D9-F473888AF9F6}" type="sibTrans" cxnId="{35F7DF6D-907F-4422-B1E7-20867DE27A47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7336D-E072-4B97-AA9D-DEDF3887E45B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4C6B8-CB43-4906-9CE5-8A905C7D798F}" type="parTrans" cxnId="{3A739DB2-11DB-4C81-B82A-106A6F33E46A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41D5C-0F07-4299-8A99-A54D13A521B5}" type="sibTrans" cxnId="{3A739DB2-11DB-4C81-B82A-106A6F33E46A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E43B0-3F33-464B-BB35-16486F292719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3FF56-3B87-4DD5-BA5E-CFFB158DB75C}" type="parTrans" cxnId="{8B4F0F1A-101C-488B-893E-956C37A2CB7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F0421-7DF9-4884-982E-904534CA298A}" type="sibTrans" cxnId="{8B4F0F1A-101C-488B-893E-956C37A2CB7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44C96-A261-4C6B-9934-EAC74FFE1C7B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86948-E596-4987-8C33-55B845D8D514}" type="parTrans" cxnId="{6B704982-5DF9-4C94-9EA7-2EC0619820A2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0F7FE-8F49-4F58-9915-72E444091082}" type="sibTrans" cxnId="{6B704982-5DF9-4C94-9EA7-2EC0619820A2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F0CD0-9740-4945-9993-D2F0146800F8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56915-227F-483E-A785-317E6CB5DE23}" type="parTrans" cxnId="{0F37B787-5B20-4E1E-9CE1-72FF7971595D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7449E-CD47-475D-AD01-D91A1A348404}" type="sibTrans" cxnId="{0F37B787-5B20-4E1E-9CE1-72FF7971595D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93EAF-3367-4C2E-81FE-7412BAE1BC6D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4AD2B-FDDB-4D16-B07D-2C442DEB0195}" type="parTrans" cxnId="{3DE613D4-C3F9-4A34-AAA4-803A327CD91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24D56-31EB-4E21-83B1-5EB016A0D3F4}" type="sibTrans" cxnId="{3DE613D4-C3F9-4A34-AAA4-803A327CD91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60D06-2891-404A-ABB0-0F5607591E46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9B323-45D6-441E-8400-80DBDCD9C68E}" type="parTrans" cxnId="{DA99AA42-065E-4865-BC02-6794F039EC41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1F91E-1619-4E4A-A9B3-EF5D84AFEEA5}" type="sibTrans" cxnId="{DA99AA42-065E-4865-BC02-6794F039EC41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F2BCA-A9DC-460C-9EC7-D6F684EF7735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290C8-88EE-471D-BBCC-8E03A7D50429}" type="parTrans" cxnId="{B53137A5-222D-4384-973F-F0FE05EAEED6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8EF4F-D51C-4554-98A2-A27B386D63FF}" type="sibTrans" cxnId="{B53137A5-222D-4384-973F-F0FE05EAEED6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2A915-560B-4690-B293-47F8181667AA}" type="pres">
      <dgm:prSet presAssocID="{CCFD456A-D7A0-423C-9D09-88653A82B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59B466-C3FE-48F0-A4F5-4F2003BEAD46}" type="pres">
      <dgm:prSet presAssocID="{EA18DD5A-20AB-4382-BCE7-9C75ACD42DFB}" presName="root1" presStyleCnt="0"/>
      <dgm:spPr/>
    </dgm:pt>
    <dgm:pt modelId="{05328181-9731-4BCD-96D2-B082E150A35E}" type="pres">
      <dgm:prSet presAssocID="{EA18DD5A-20AB-4382-BCE7-9C75ACD42DFB}" presName="LevelOneTextNode" presStyleLbl="node0" presStyleIdx="0" presStyleCnt="1" custScaleX="24563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CB3754FB-F4C7-48AE-B40A-83BD38006FD6}" type="pres">
      <dgm:prSet presAssocID="{EA18DD5A-20AB-4382-BCE7-9C75ACD42DFB}" presName="level2hierChild" presStyleCnt="0"/>
      <dgm:spPr/>
    </dgm:pt>
    <dgm:pt modelId="{8271E59E-5BCE-4B21-8F90-3BF77598EB2D}" type="pres">
      <dgm:prSet presAssocID="{079DFA5E-5AD2-4101-B4A0-6A3EB7B88CDA}" presName="conn2-1" presStyleLbl="parChTrans1D2" presStyleIdx="0" presStyleCnt="7"/>
      <dgm:spPr/>
    </dgm:pt>
    <dgm:pt modelId="{AB02DA80-9888-4FDD-AB4C-DCB5D2F89557}" type="pres">
      <dgm:prSet presAssocID="{079DFA5E-5AD2-4101-B4A0-6A3EB7B88CDA}" presName="connTx" presStyleLbl="parChTrans1D2" presStyleIdx="0" presStyleCnt="7"/>
      <dgm:spPr/>
    </dgm:pt>
    <dgm:pt modelId="{533B498F-DE1B-4463-B265-2F98426700C6}" type="pres">
      <dgm:prSet presAssocID="{D2319257-F54A-4DB0-B82D-FCA6C70F366C}" presName="root2" presStyleCnt="0"/>
      <dgm:spPr/>
    </dgm:pt>
    <dgm:pt modelId="{B96E83C3-B95F-40AD-83D5-9E3C16E1FA15}" type="pres">
      <dgm:prSet presAssocID="{D2319257-F54A-4DB0-B82D-FCA6C70F366C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D6A14D1-14E1-412F-8C6E-A1C590D5BC9D}" type="pres">
      <dgm:prSet presAssocID="{D2319257-F54A-4DB0-B82D-FCA6C70F366C}" presName="level3hierChild" presStyleCnt="0"/>
      <dgm:spPr/>
    </dgm:pt>
    <dgm:pt modelId="{1202C299-4D14-4F72-A647-C74AC3F86F79}" type="pres">
      <dgm:prSet presAssocID="{158B49ED-6957-4E21-BB73-BB3F578F7FD0}" presName="conn2-1" presStyleLbl="parChTrans1D2" presStyleIdx="1" presStyleCnt="7"/>
      <dgm:spPr/>
    </dgm:pt>
    <dgm:pt modelId="{CD04384D-23D3-4D36-813B-581AF5992B60}" type="pres">
      <dgm:prSet presAssocID="{158B49ED-6957-4E21-BB73-BB3F578F7FD0}" presName="connTx" presStyleLbl="parChTrans1D2" presStyleIdx="1" presStyleCnt="7"/>
      <dgm:spPr/>
    </dgm:pt>
    <dgm:pt modelId="{CF62676C-CB49-46C7-B1B8-E5153B4DB571}" type="pres">
      <dgm:prSet presAssocID="{6A7C47B7-7CA6-4527-9A8C-4707AB42430D}" presName="root2" presStyleCnt="0"/>
      <dgm:spPr/>
    </dgm:pt>
    <dgm:pt modelId="{F8ABCF52-DB3E-4D5A-814A-F4FF7A254968}" type="pres">
      <dgm:prSet presAssocID="{6A7C47B7-7CA6-4527-9A8C-4707AB42430D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7E68286-CC56-471C-AB44-EE461A4B0285}" type="pres">
      <dgm:prSet presAssocID="{6A7C47B7-7CA6-4527-9A8C-4707AB42430D}" presName="level3hierChild" presStyleCnt="0"/>
      <dgm:spPr/>
    </dgm:pt>
    <dgm:pt modelId="{9A57E55F-DA13-4BD8-86B9-378B4576BA14}" type="pres">
      <dgm:prSet presAssocID="{6F6AD57A-13B4-488E-99EE-9598E2561AC8}" presName="conn2-1" presStyleLbl="parChTrans1D2" presStyleIdx="2" presStyleCnt="7"/>
      <dgm:spPr/>
    </dgm:pt>
    <dgm:pt modelId="{BB614B25-8FC1-4B90-B434-A5CA6BE3DB48}" type="pres">
      <dgm:prSet presAssocID="{6F6AD57A-13B4-488E-99EE-9598E2561AC8}" presName="connTx" presStyleLbl="parChTrans1D2" presStyleIdx="2" presStyleCnt="7"/>
      <dgm:spPr/>
    </dgm:pt>
    <dgm:pt modelId="{CD31A619-4538-45E7-B2E4-E0F6B08A8F49}" type="pres">
      <dgm:prSet presAssocID="{A7D692E7-7DF5-4741-8545-215245A179F2}" presName="root2" presStyleCnt="0"/>
      <dgm:spPr/>
    </dgm:pt>
    <dgm:pt modelId="{6F904066-F243-4BCC-ACAF-925C06F5AA34}" type="pres">
      <dgm:prSet presAssocID="{A7D692E7-7DF5-4741-8545-215245A179F2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7CEF4AB-63D3-46F0-B566-98448FCABD5C}" type="pres">
      <dgm:prSet presAssocID="{A7D692E7-7DF5-4741-8545-215245A179F2}" presName="level3hierChild" presStyleCnt="0"/>
      <dgm:spPr/>
    </dgm:pt>
    <dgm:pt modelId="{5E21148A-9D32-4698-ABAF-9F594C071703}" type="pres">
      <dgm:prSet presAssocID="{F2B7E9EA-5606-46D1-B1B1-7E2DAAFC1E76}" presName="conn2-1" presStyleLbl="parChTrans1D2" presStyleIdx="3" presStyleCnt="7"/>
      <dgm:spPr/>
    </dgm:pt>
    <dgm:pt modelId="{1D029F05-6996-4C96-82F3-63B0A167C43C}" type="pres">
      <dgm:prSet presAssocID="{F2B7E9EA-5606-46D1-B1B1-7E2DAAFC1E76}" presName="connTx" presStyleLbl="parChTrans1D2" presStyleIdx="3" presStyleCnt="7"/>
      <dgm:spPr/>
    </dgm:pt>
    <dgm:pt modelId="{34FBB2D9-885D-4326-B30D-3CC245EB09CE}" type="pres">
      <dgm:prSet presAssocID="{2A5D2782-19A7-4B37-9308-C710F93C7C54}" presName="root2" presStyleCnt="0"/>
      <dgm:spPr/>
    </dgm:pt>
    <dgm:pt modelId="{F4DB8A8C-4146-4AA6-896B-88A837EBEAE9}" type="pres">
      <dgm:prSet presAssocID="{2A5D2782-19A7-4B37-9308-C710F93C7C54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79AC4BF-6208-4394-8027-BA78F5B422D0}" type="pres">
      <dgm:prSet presAssocID="{2A5D2782-19A7-4B37-9308-C710F93C7C54}" presName="level3hierChild" presStyleCnt="0"/>
      <dgm:spPr/>
    </dgm:pt>
    <dgm:pt modelId="{DF9C7FDB-6B6D-4D40-889E-676201FC4331}" type="pres">
      <dgm:prSet presAssocID="{8F7C77C8-5D2C-4A75-8965-0C7DB7C777ED}" presName="conn2-1" presStyleLbl="parChTrans1D2" presStyleIdx="4" presStyleCnt="7"/>
      <dgm:spPr/>
    </dgm:pt>
    <dgm:pt modelId="{C61F407D-EB52-4349-B81C-3226C4713147}" type="pres">
      <dgm:prSet presAssocID="{8F7C77C8-5D2C-4A75-8965-0C7DB7C777ED}" presName="connTx" presStyleLbl="parChTrans1D2" presStyleIdx="4" presStyleCnt="7"/>
      <dgm:spPr/>
    </dgm:pt>
    <dgm:pt modelId="{B6E3F0C3-2ADB-46FE-844F-95A5782F3A27}" type="pres">
      <dgm:prSet presAssocID="{172C91EA-C992-41C2-8E8F-E7DF1E949690}" presName="root2" presStyleCnt="0"/>
      <dgm:spPr/>
    </dgm:pt>
    <dgm:pt modelId="{304401E1-8DBE-46AF-9DAA-807FEC354812}" type="pres">
      <dgm:prSet presAssocID="{172C91EA-C992-41C2-8E8F-E7DF1E949690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B6B8FB2E-653D-4C03-B85A-A003A1ABD27B}" type="pres">
      <dgm:prSet presAssocID="{172C91EA-C992-41C2-8E8F-E7DF1E949690}" presName="level3hierChild" presStyleCnt="0"/>
      <dgm:spPr/>
    </dgm:pt>
    <dgm:pt modelId="{22AA78ED-BD9C-4F9D-99B2-EBA93234EB98}" type="pres">
      <dgm:prSet presAssocID="{0163FF56-3B87-4DD5-BA5E-CFFB158DB75C}" presName="conn2-1" presStyleLbl="parChTrans1D3" presStyleIdx="0" presStyleCnt="3"/>
      <dgm:spPr/>
    </dgm:pt>
    <dgm:pt modelId="{C9836702-6DA4-4806-95C7-69CA2A929F41}" type="pres">
      <dgm:prSet presAssocID="{0163FF56-3B87-4DD5-BA5E-CFFB158DB75C}" presName="connTx" presStyleLbl="parChTrans1D3" presStyleIdx="0" presStyleCnt="3"/>
      <dgm:spPr/>
    </dgm:pt>
    <dgm:pt modelId="{4E5DFACF-9F6B-4E90-848F-E32F0B2BF20C}" type="pres">
      <dgm:prSet presAssocID="{D53E43B0-3F33-464B-BB35-16486F292719}" presName="root2" presStyleCnt="0"/>
      <dgm:spPr/>
    </dgm:pt>
    <dgm:pt modelId="{F0AC8C63-24F2-4F07-B0F9-385BDAB844D2}" type="pres">
      <dgm:prSet presAssocID="{D53E43B0-3F33-464B-BB35-16486F2927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32553347-E143-46F6-A76E-763C7D14A752}" type="pres">
      <dgm:prSet presAssocID="{D53E43B0-3F33-464B-BB35-16486F292719}" presName="level3hierChild" presStyleCnt="0"/>
      <dgm:spPr/>
    </dgm:pt>
    <dgm:pt modelId="{C7067C35-F058-4E5E-A70C-25D6D3A82077}" type="pres">
      <dgm:prSet presAssocID="{2154AD2B-FDDB-4D16-B07D-2C442DEB0195}" presName="conn2-1" presStyleLbl="parChTrans1D4" presStyleIdx="0" presStyleCnt="3"/>
      <dgm:spPr/>
    </dgm:pt>
    <dgm:pt modelId="{34B2FDFD-8376-4C71-8D60-A19F224EE32E}" type="pres">
      <dgm:prSet presAssocID="{2154AD2B-FDDB-4D16-B07D-2C442DEB0195}" presName="connTx" presStyleLbl="parChTrans1D4" presStyleIdx="0" presStyleCnt="3"/>
      <dgm:spPr/>
    </dgm:pt>
    <dgm:pt modelId="{AEEDEF87-C675-4478-A9A7-8646EF510496}" type="pres">
      <dgm:prSet presAssocID="{0D193EAF-3367-4C2E-81FE-7412BAE1BC6D}" presName="root2" presStyleCnt="0"/>
      <dgm:spPr/>
    </dgm:pt>
    <dgm:pt modelId="{2071EA5B-481B-4431-AE25-6D5AAAE64F71}" type="pres">
      <dgm:prSet presAssocID="{0D193EAF-3367-4C2E-81FE-7412BAE1BC6D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54A43CB-D915-4142-A909-3518EE848B5B}" type="pres">
      <dgm:prSet presAssocID="{0D193EAF-3367-4C2E-81FE-7412BAE1BC6D}" presName="level3hierChild" presStyleCnt="0"/>
      <dgm:spPr/>
    </dgm:pt>
    <dgm:pt modelId="{93AAF1AC-0BA4-431A-8B75-735F98031F1A}" type="pres">
      <dgm:prSet presAssocID="{B729B323-45D6-441E-8400-80DBDCD9C68E}" presName="conn2-1" presStyleLbl="parChTrans1D4" presStyleIdx="1" presStyleCnt="3"/>
      <dgm:spPr/>
    </dgm:pt>
    <dgm:pt modelId="{5AA914F7-C8C8-4562-B71E-C85C680B5613}" type="pres">
      <dgm:prSet presAssocID="{B729B323-45D6-441E-8400-80DBDCD9C68E}" presName="connTx" presStyleLbl="parChTrans1D4" presStyleIdx="1" presStyleCnt="3"/>
      <dgm:spPr/>
    </dgm:pt>
    <dgm:pt modelId="{CFD7778D-F620-4C3C-8E0D-E5A8DBD0445E}" type="pres">
      <dgm:prSet presAssocID="{3E460D06-2891-404A-ABB0-0F5607591E46}" presName="root2" presStyleCnt="0"/>
      <dgm:spPr/>
    </dgm:pt>
    <dgm:pt modelId="{077701CB-7513-4F45-B204-2FFAB811AF07}" type="pres">
      <dgm:prSet presAssocID="{3E460D06-2891-404A-ABB0-0F5607591E46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8897D45-A1D7-43B6-89A0-050139F00145}" type="pres">
      <dgm:prSet presAssocID="{3E460D06-2891-404A-ABB0-0F5607591E46}" presName="level3hierChild" presStyleCnt="0"/>
      <dgm:spPr/>
    </dgm:pt>
    <dgm:pt modelId="{03CEA185-DC31-4B02-A364-95633E57B214}" type="pres">
      <dgm:prSet presAssocID="{A95290C8-88EE-471D-BBCC-8E03A7D50429}" presName="conn2-1" presStyleLbl="parChTrans1D4" presStyleIdx="2" presStyleCnt="3"/>
      <dgm:spPr/>
    </dgm:pt>
    <dgm:pt modelId="{185B3804-2A65-4DD3-8325-6ABD8BBD041F}" type="pres">
      <dgm:prSet presAssocID="{A95290C8-88EE-471D-BBCC-8E03A7D50429}" presName="connTx" presStyleLbl="parChTrans1D4" presStyleIdx="2" presStyleCnt="3"/>
      <dgm:spPr/>
    </dgm:pt>
    <dgm:pt modelId="{0F22C2DF-57B5-4554-9EAD-4A266A28AE4C}" type="pres">
      <dgm:prSet presAssocID="{E12F2BCA-A9DC-460C-9EC7-D6F684EF7735}" presName="root2" presStyleCnt="0"/>
      <dgm:spPr/>
    </dgm:pt>
    <dgm:pt modelId="{9A976098-D1C2-4B16-B75B-B0B1B68CBBF7}" type="pres">
      <dgm:prSet presAssocID="{E12F2BCA-A9DC-460C-9EC7-D6F684EF773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3ED65C6-6DDB-4451-A386-31F8ED2F9432}" type="pres">
      <dgm:prSet presAssocID="{E12F2BCA-A9DC-460C-9EC7-D6F684EF7735}" presName="level3hierChild" presStyleCnt="0"/>
      <dgm:spPr/>
    </dgm:pt>
    <dgm:pt modelId="{99495F30-5208-4041-8B99-CBB00E54B5D4}" type="pres">
      <dgm:prSet presAssocID="{4E086948-E596-4987-8C33-55B845D8D514}" presName="conn2-1" presStyleLbl="parChTrans1D3" presStyleIdx="1" presStyleCnt="3"/>
      <dgm:spPr/>
    </dgm:pt>
    <dgm:pt modelId="{E789628B-91A6-41A0-94D7-5170B9FE49E7}" type="pres">
      <dgm:prSet presAssocID="{4E086948-E596-4987-8C33-55B845D8D514}" presName="connTx" presStyleLbl="parChTrans1D3" presStyleIdx="1" presStyleCnt="3"/>
      <dgm:spPr/>
    </dgm:pt>
    <dgm:pt modelId="{D199168D-854D-42F2-9BF5-968E4E3747B0}" type="pres">
      <dgm:prSet presAssocID="{38B44C96-A261-4C6B-9934-EAC74FFE1C7B}" presName="root2" presStyleCnt="0"/>
      <dgm:spPr/>
    </dgm:pt>
    <dgm:pt modelId="{A328D72C-C12A-4EEB-A8EB-6CE2DBA02483}" type="pres">
      <dgm:prSet presAssocID="{38B44C96-A261-4C6B-9934-EAC74FFE1C7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6CD5E46-04B2-4CBD-B9A7-921270BC4960}" type="pres">
      <dgm:prSet presAssocID="{38B44C96-A261-4C6B-9934-EAC74FFE1C7B}" presName="level3hierChild" presStyleCnt="0"/>
      <dgm:spPr/>
    </dgm:pt>
    <dgm:pt modelId="{D443A750-7173-4A7B-B447-1DAC92B97572}" type="pres">
      <dgm:prSet presAssocID="{ED456915-227F-483E-A785-317E6CB5DE23}" presName="conn2-1" presStyleLbl="parChTrans1D3" presStyleIdx="2" presStyleCnt="3"/>
      <dgm:spPr/>
    </dgm:pt>
    <dgm:pt modelId="{E40F803D-2071-4102-963F-6734E2346957}" type="pres">
      <dgm:prSet presAssocID="{ED456915-227F-483E-A785-317E6CB5DE23}" presName="connTx" presStyleLbl="parChTrans1D3" presStyleIdx="2" presStyleCnt="3"/>
      <dgm:spPr/>
    </dgm:pt>
    <dgm:pt modelId="{BE71BDB9-93B2-44DD-8ED6-DAD9CA0F1D17}" type="pres">
      <dgm:prSet presAssocID="{F9CF0CD0-9740-4945-9993-D2F0146800F8}" presName="root2" presStyleCnt="0"/>
      <dgm:spPr/>
    </dgm:pt>
    <dgm:pt modelId="{5AAA1A2F-B945-44E1-B3EF-68BFCB173A57}" type="pres">
      <dgm:prSet presAssocID="{F9CF0CD0-9740-4945-9993-D2F0146800F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75AFB362-E0BF-45D5-A85D-355A02A5460C}" type="pres">
      <dgm:prSet presAssocID="{F9CF0CD0-9740-4945-9993-D2F0146800F8}" presName="level3hierChild" presStyleCnt="0"/>
      <dgm:spPr/>
    </dgm:pt>
    <dgm:pt modelId="{B10A3520-3460-486F-8F3A-8B9FE7707758}" type="pres">
      <dgm:prSet presAssocID="{D1A9EDE8-86B6-48F1-B7C9-1F193ED098BC}" presName="conn2-1" presStyleLbl="parChTrans1D2" presStyleIdx="5" presStyleCnt="7"/>
      <dgm:spPr/>
    </dgm:pt>
    <dgm:pt modelId="{433FDD22-3483-48A3-93F0-FE2E72FB3CD1}" type="pres">
      <dgm:prSet presAssocID="{D1A9EDE8-86B6-48F1-B7C9-1F193ED098BC}" presName="connTx" presStyleLbl="parChTrans1D2" presStyleIdx="5" presStyleCnt="7"/>
      <dgm:spPr/>
    </dgm:pt>
    <dgm:pt modelId="{B7B44FC7-55E4-483B-AF69-DD23DE341EC4}" type="pres">
      <dgm:prSet presAssocID="{7FBC2C3E-CDEA-424C-A9FA-8F8268EC27A9}" presName="root2" presStyleCnt="0"/>
      <dgm:spPr/>
    </dgm:pt>
    <dgm:pt modelId="{78A83576-700E-4842-A5CF-79C2294931B0}" type="pres">
      <dgm:prSet presAssocID="{7FBC2C3E-CDEA-424C-A9FA-8F8268EC27A9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4F19B09-243E-4615-B64B-3C7CFD483E62}" type="pres">
      <dgm:prSet presAssocID="{7FBC2C3E-CDEA-424C-A9FA-8F8268EC27A9}" presName="level3hierChild" presStyleCnt="0"/>
      <dgm:spPr/>
    </dgm:pt>
    <dgm:pt modelId="{72CE084B-5A56-4D48-83BC-DBFE45F3B7F0}" type="pres">
      <dgm:prSet presAssocID="{95C4C6B8-CB43-4906-9CE5-8A905C7D798F}" presName="conn2-1" presStyleLbl="parChTrans1D2" presStyleIdx="6" presStyleCnt="7"/>
      <dgm:spPr/>
    </dgm:pt>
    <dgm:pt modelId="{07ECA99B-35CA-4357-9A32-5F974B40D732}" type="pres">
      <dgm:prSet presAssocID="{95C4C6B8-CB43-4906-9CE5-8A905C7D798F}" presName="connTx" presStyleLbl="parChTrans1D2" presStyleIdx="6" presStyleCnt="7"/>
      <dgm:spPr/>
    </dgm:pt>
    <dgm:pt modelId="{D7297407-31F8-427F-89EA-120DAAB0553B}" type="pres">
      <dgm:prSet presAssocID="{E3C7336D-E072-4B97-AA9D-DEDF3887E45B}" presName="root2" presStyleCnt="0"/>
      <dgm:spPr/>
    </dgm:pt>
    <dgm:pt modelId="{C3FAFD34-853D-4685-9716-1FBB65B4695D}" type="pres">
      <dgm:prSet presAssocID="{E3C7336D-E072-4B97-AA9D-DEDF3887E45B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8692955-145E-4C04-BB81-C1BCF29BC108}" type="pres">
      <dgm:prSet presAssocID="{E3C7336D-E072-4B97-AA9D-DEDF3887E45B}" presName="level3hierChild" presStyleCnt="0"/>
      <dgm:spPr/>
    </dgm:pt>
  </dgm:ptLst>
  <dgm:cxnLst>
    <dgm:cxn modelId="{3AA88ED2-931A-453A-818F-4A5BA58E8ACF}" type="presOf" srcId="{8F7C77C8-5D2C-4A75-8965-0C7DB7C777ED}" destId="{C61F407D-EB52-4349-B81C-3226C4713147}" srcOrd="1" destOrd="0" presId="urn:microsoft.com/office/officeart/2005/8/layout/hierarchy2"/>
    <dgm:cxn modelId="{9FA3DAB6-9E86-441D-A181-4422DECE5424}" type="presOf" srcId="{CCFD456A-D7A0-423C-9D09-88653A82BEF1}" destId="{DD32A915-560B-4690-B293-47F8181667AA}" srcOrd="0" destOrd="0" presId="urn:microsoft.com/office/officeart/2005/8/layout/hierarchy2"/>
    <dgm:cxn modelId="{7F1CB77E-522A-4C52-9F60-30A7876A2282}" type="presOf" srcId="{E3C7336D-E072-4B97-AA9D-DEDF3887E45B}" destId="{C3FAFD34-853D-4685-9716-1FBB65B4695D}" srcOrd="0" destOrd="0" presId="urn:microsoft.com/office/officeart/2005/8/layout/hierarchy2"/>
    <dgm:cxn modelId="{59B3A8A8-F570-4808-9D1B-309ED190AB37}" type="presOf" srcId="{6F6AD57A-13B4-488E-99EE-9598E2561AC8}" destId="{9A57E55F-DA13-4BD8-86B9-378B4576BA14}" srcOrd="0" destOrd="0" presId="urn:microsoft.com/office/officeart/2005/8/layout/hierarchy2"/>
    <dgm:cxn modelId="{DF023768-B0D9-47B0-8B21-6D7110D5CFFF}" type="presOf" srcId="{172C91EA-C992-41C2-8E8F-E7DF1E949690}" destId="{304401E1-8DBE-46AF-9DAA-807FEC354812}" srcOrd="0" destOrd="0" presId="urn:microsoft.com/office/officeart/2005/8/layout/hierarchy2"/>
    <dgm:cxn modelId="{8EE9A903-FEC3-4CB4-A98B-10989776616B}" type="presOf" srcId="{A7D692E7-7DF5-4741-8545-215245A179F2}" destId="{6F904066-F243-4BCC-ACAF-925C06F5AA34}" srcOrd="0" destOrd="0" presId="urn:microsoft.com/office/officeart/2005/8/layout/hierarchy2"/>
    <dgm:cxn modelId="{EC50BB81-57F4-4470-9A71-441C4F76A844}" srcId="{CCFD456A-D7A0-423C-9D09-88653A82BEF1}" destId="{EA18DD5A-20AB-4382-BCE7-9C75ACD42DFB}" srcOrd="0" destOrd="0" parTransId="{BC7DC48A-5EB2-4E51-8D78-40CD2F72873D}" sibTransId="{82081B62-55E0-4D9F-B84D-7A2A41ABB606}"/>
    <dgm:cxn modelId="{93CC8429-1A01-4ABA-90F8-A04D3D153A7F}" type="presOf" srcId="{ED456915-227F-483E-A785-317E6CB5DE23}" destId="{D443A750-7173-4A7B-B447-1DAC92B97572}" srcOrd="0" destOrd="0" presId="urn:microsoft.com/office/officeart/2005/8/layout/hierarchy2"/>
    <dgm:cxn modelId="{3A375860-07D9-4211-9DED-1A7694633FEA}" type="presOf" srcId="{158B49ED-6957-4E21-BB73-BB3F578F7FD0}" destId="{1202C299-4D14-4F72-A647-C74AC3F86F79}" srcOrd="0" destOrd="0" presId="urn:microsoft.com/office/officeart/2005/8/layout/hierarchy2"/>
    <dgm:cxn modelId="{F99FAAF5-D70F-4858-965E-D31A15AD6AC5}" type="presOf" srcId="{B729B323-45D6-441E-8400-80DBDCD9C68E}" destId="{93AAF1AC-0BA4-431A-8B75-735F98031F1A}" srcOrd="0" destOrd="0" presId="urn:microsoft.com/office/officeart/2005/8/layout/hierarchy2"/>
    <dgm:cxn modelId="{2048C73C-655C-4572-9C74-E7D4E880436B}" type="presOf" srcId="{D2319257-F54A-4DB0-B82D-FCA6C70F366C}" destId="{B96E83C3-B95F-40AD-83D5-9E3C16E1FA15}" srcOrd="0" destOrd="0" presId="urn:microsoft.com/office/officeart/2005/8/layout/hierarchy2"/>
    <dgm:cxn modelId="{987BC3F5-B79E-4337-8904-F416E81EAE3F}" type="presOf" srcId="{F9CF0CD0-9740-4945-9993-D2F0146800F8}" destId="{5AAA1A2F-B945-44E1-B3EF-68BFCB173A57}" srcOrd="0" destOrd="0" presId="urn:microsoft.com/office/officeart/2005/8/layout/hierarchy2"/>
    <dgm:cxn modelId="{B7C9DA4A-6CF6-4CC5-BC8D-18A5DE1A2AF4}" type="presOf" srcId="{A95290C8-88EE-471D-BBCC-8E03A7D50429}" destId="{03CEA185-DC31-4B02-A364-95633E57B214}" srcOrd="0" destOrd="0" presId="urn:microsoft.com/office/officeart/2005/8/layout/hierarchy2"/>
    <dgm:cxn modelId="{1F775E25-A256-4398-9B6D-415766259B96}" type="presOf" srcId="{B729B323-45D6-441E-8400-80DBDCD9C68E}" destId="{5AA914F7-C8C8-4562-B71E-C85C680B5613}" srcOrd="1" destOrd="0" presId="urn:microsoft.com/office/officeart/2005/8/layout/hierarchy2"/>
    <dgm:cxn modelId="{90443E06-C004-4CBE-B22D-6B07581549FA}" type="presOf" srcId="{6F6AD57A-13B4-488E-99EE-9598E2561AC8}" destId="{BB614B25-8FC1-4B90-B434-A5CA6BE3DB48}" srcOrd="1" destOrd="0" presId="urn:microsoft.com/office/officeart/2005/8/layout/hierarchy2"/>
    <dgm:cxn modelId="{52511FFC-3EAD-44BA-93E2-6F3A7D5B1D2A}" type="presOf" srcId="{EA18DD5A-20AB-4382-BCE7-9C75ACD42DFB}" destId="{05328181-9731-4BCD-96D2-B082E150A35E}" srcOrd="0" destOrd="0" presId="urn:microsoft.com/office/officeart/2005/8/layout/hierarchy2"/>
    <dgm:cxn modelId="{15CC5702-7A89-42FF-AC86-D8B19BFD44A8}" type="presOf" srcId="{0163FF56-3B87-4DD5-BA5E-CFFB158DB75C}" destId="{22AA78ED-BD9C-4F9D-99B2-EBA93234EB98}" srcOrd="0" destOrd="0" presId="urn:microsoft.com/office/officeart/2005/8/layout/hierarchy2"/>
    <dgm:cxn modelId="{CCB30AD7-C7A7-4218-B141-C08185D416FA}" type="presOf" srcId="{8F7C77C8-5D2C-4A75-8965-0C7DB7C777ED}" destId="{DF9C7FDB-6B6D-4D40-889E-676201FC4331}" srcOrd="0" destOrd="0" presId="urn:microsoft.com/office/officeart/2005/8/layout/hierarchy2"/>
    <dgm:cxn modelId="{37048C58-D873-4C69-A0EE-0DD8EAA04908}" type="presOf" srcId="{2154AD2B-FDDB-4D16-B07D-2C442DEB0195}" destId="{34B2FDFD-8376-4C71-8D60-A19F224EE32E}" srcOrd="1" destOrd="0" presId="urn:microsoft.com/office/officeart/2005/8/layout/hierarchy2"/>
    <dgm:cxn modelId="{48C32B84-E44A-43FD-8C8E-839D280F1DFA}" type="presOf" srcId="{3E460D06-2891-404A-ABB0-0F5607591E46}" destId="{077701CB-7513-4F45-B204-2FFAB811AF07}" srcOrd="0" destOrd="0" presId="urn:microsoft.com/office/officeart/2005/8/layout/hierarchy2"/>
    <dgm:cxn modelId="{3DE613D4-C3F9-4A34-AAA4-803A327CD91C}" srcId="{D53E43B0-3F33-464B-BB35-16486F292719}" destId="{0D193EAF-3367-4C2E-81FE-7412BAE1BC6D}" srcOrd="0" destOrd="0" parTransId="{2154AD2B-FDDB-4D16-B07D-2C442DEB0195}" sibTransId="{5B524D56-31EB-4E21-83B1-5EB016A0D3F4}"/>
    <dgm:cxn modelId="{C0D51051-0461-4950-9E66-F87407AF5414}" type="presOf" srcId="{A95290C8-88EE-471D-BBCC-8E03A7D50429}" destId="{185B3804-2A65-4DD3-8325-6ABD8BBD041F}" srcOrd="1" destOrd="0" presId="urn:microsoft.com/office/officeart/2005/8/layout/hierarchy2"/>
    <dgm:cxn modelId="{0141DDEF-5A02-4D27-BE76-409C9531063E}" type="presOf" srcId="{079DFA5E-5AD2-4101-B4A0-6A3EB7B88CDA}" destId="{8271E59E-5BCE-4B21-8F90-3BF77598EB2D}" srcOrd="0" destOrd="0" presId="urn:microsoft.com/office/officeart/2005/8/layout/hierarchy2"/>
    <dgm:cxn modelId="{714CC40A-59FD-433F-9D73-2597D0F42E3C}" srcId="{EA18DD5A-20AB-4382-BCE7-9C75ACD42DFB}" destId="{172C91EA-C992-41C2-8E8F-E7DF1E949690}" srcOrd="4" destOrd="0" parTransId="{8F7C77C8-5D2C-4A75-8965-0C7DB7C777ED}" sibTransId="{032CAD89-E8C2-43A4-85F6-2A23F6E3A423}"/>
    <dgm:cxn modelId="{3A739DB2-11DB-4C81-B82A-106A6F33E46A}" srcId="{EA18DD5A-20AB-4382-BCE7-9C75ACD42DFB}" destId="{E3C7336D-E072-4B97-AA9D-DEDF3887E45B}" srcOrd="6" destOrd="0" parTransId="{95C4C6B8-CB43-4906-9CE5-8A905C7D798F}" sibTransId="{56B41D5C-0F07-4299-8A99-A54D13A521B5}"/>
    <dgm:cxn modelId="{4E7C8B76-6D5B-4B15-8A0F-B4408F824D5A}" type="presOf" srcId="{7FBC2C3E-CDEA-424C-A9FA-8F8268EC27A9}" destId="{78A83576-700E-4842-A5CF-79C2294931B0}" srcOrd="0" destOrd="0" presId="urn:microsoft.com/office/officeart/2005/8/layout/hierarchy2"/>
    <dgm:cxn modelId="{45BCB2D0-4324-4473-9CCA-74252A264049}" type="presOf" srcId="{6A7C47B7-7CA6-4527-9A8C-4707AB42430D}" destId="{F8ABCF52-DB3E-4D5A-814A-F4FF7A254968}" srcOrd="0" destOrd="0" presId="urn:microsoft.com/office/officeart/2005/8/layout/hierarchy2"/>
    <dgm:cxn modelId="{610CB30D-8AA4-4BFB-A445-978FE5BB9C7E}" type="presOf" srcId="{D1A9EDE8-86B6-48F1-B7C9-1F193ED098BC}" destId="{B10A3520-3460-486F-8F3A-8B9FE7707758}" srcOrd="0" destOrd="0" presId="urn:microsoft.com/office/officeart/2005/8/layout/hierarchy2"/>
    <dgm:cxn modelId="{3FBAC4BD-9C94-443D-8BF1-F0F65F5DDDC6}" srcId="{EA18DD5A-20AB-4382-BCE7-9C75ACD42DFB}" destId="{A7D692E7-7DF5-4741-8545-215245A179F2}" srcOrd="2" destOrd="0" parTransId="{6F6AD57A-13B4-488E-99EE-9598E2561AC8}" sibTransId="{61B7B673-77B1-4A5F-829B-27B2F0393DAC}"/>
    <dgm:cxn modelId="{A8B05EC5-898B-4947-99E8-BA60D895A222}" type="presOf" srcId="{F2B7E9EA-5606-46D1-B1B1-7E2DAAFC1E76}" destId="{5E21148A-9D32-4698-ABAF-9F594C071703}" srcOrd="0" destOrd="0" presId="urn:microsoft.com/office/officeart/2005/8/layout/hierarchy2"/>
    <dgm:cxn modelId="{5D0525E7-A47F-4A1D-AE87-0A6BFB974515}" type="presOf" srcId="{079DFA5E-5AD2-4101-B4A0-6A3EB7B88CDA}" destId="{AB02DA80-9888-4FDD-AB4C-DCB5D2F89557}" srcOrd="1" destOrd="0" presId="urn:microsoft.com/office/officeart/2005/8/layout/hierarchy2"/>
    <dgm:cxn modelId="{2AC4DB3A-86A6-4C21-B8D2-8EBBA459B145}" type="presOf" srcId="{ED456915-227F-483E-A785-317E6CB5DE23}" destId="{E40F803D-2071-4102-963F-6734E2346957}" srcOrd="1" destOrd="0" presId="urn:microsoft.com/office/officeart/2005/8/layout/hierarchy2"/>
    <dgm:cxn modelId="{2F9145D9-6B91-42AA-AE83-414D9C2E6F5B}" type="presOf" srcId="{F2B7E9EA-5606-46D1-B1B1-7E2DAAFC1E76}" destId="{1D029F05-6996-4C96-82F3-63B0A167C43C}" srcOrd="1" destOrd="0" presId="urn:microsoft.com/office/officeart/2005/8/layout/hierarchy2"/>
    <dgm:cxn modelId="{4DBF4AF7-AD44-40CE-BB5A-28DD51A22D34}" type="presOf" srcId="{2A5D2782-19A7-4B37-9308-C710F93C7C54}" destId="{F4DB8A8C-4146-4AA6-896B-88A837EBEAE9}" srcOrd="0" destOrd="0" presId="urn:microsoft.com/office/officeart/2005/8/layout/hierarchy2"/>
    <dgm:cxn modelId="{B53137A5-222D-4384-973F-F0FE05EAEED6}" srcId="{D53E43B0-3F33-464B-BB35-16486F292719}" destId="{E12F2BCA-A9DC-460C-9EC7-D6F684EF7735}" srcOrd="2" destOrd="0" parTransId="{A95290C8-88EE-471D-BBCC-8E03A7D50429}" sibTransId="{11F8EF4F-D51C-4554-98A2-A27B386D63FF}"/>
    <dgm:cxn modelId="{AF6B26E4-BA0C-4964-85AC-BDE5454D6093}" type="presOf" srcId="{0163FF56-3B87-4DD5-BA5E-CFFB158DB75C}" destId="{C9836702-6DA4-4806-95C7-69CA2A929F41}" srcOrd="1" destOrd="0" presId="urn:microsoft.com/office/officeart/2005/8/layout/hierarchy2"/>
    <dgm:cxn modelId="{0F37B787-5B20-4E1E-9CE1-72FF7971595D}" srcId="{172C91EA-C992-41C2-8E8F-E7DF1E949690}" destId="{F9CF0CD0-9740-4945-9993-D2F0146800F8}" srcOrd="2" destOrd="0" parTransId="{ED456915-227F-483E-A785-317E6CB5DE23}" sibTransId="{2307449E-CD47-475D-AD01-D91A1A348404}"/>
    <dgm:cxn modelId="{7BA203DB-9C44-4CCA-B32C-D6CCC52A4CF1}" type="presOf" srcId="{95C4C6B8-CB43-4906-9CE5-8A905C7D798F}" destId="{07ECA99B-35CA-4357-9A32-5F974B40D732}" srcOrd="1" destOrd="0" presId="urn:microsoft.com/office/officeart/2005/8/layout/hierarchy2"/>
    <dgm:cxn modelId="{EA490A3C-D187-4891-BAD9-5BFD7CFCE2C8}" srcId="{EA18DD5A-20AB-4382-BCE7-9C75ACD42DFB}" destId="{2A5D2782-19A7-4B37-9308-C710F93C7C54}" srcOrd="3" destOrd="0" parTransId="{F2B7E9EA-5606-46D1-B1B1-7E2DAAFC1E76}" sibTransId="{EA21FFC4-D42E-48FC-97AB-13EAC45DD222}"/>
    <dgm:cxn modelId="{BDB816B2-1B1B-4EB7-BCE3-BBA0F023714C}" type="presOf" srcId="{4E086948-E596-4987-8C33-55B845D8D514}" destId="{E789628B-91A6-41A0-94D7-5170B9FE49E7}" srcOrd="1" destOrd="0" presId="urn:microsoft.com/office/officeart/2005/8/layout/hierarchy2"/>
    <dgm:cxn modelId="{35F7DF6D-907F-4422-B1E7-20867DE27A47}" srcId="{EA18DD5A-20AB-4382-BCE7-9C75ACD42DFB}" destId="{7FBC2C3E-CDEA-424C-A9FA-8F8268EC27A9}" srcOrd="5" destOrd="0" parTransId="{D1A9EDE8-86B6-48F1-B7C9-1F193ED098BC}" sibTransId="{EE1C721D-8B19-4DDA-85D9-F473888AF9F6}"/>
    <dgm:cxn modelId="{60BA6C6A-9569-459B-BE23-C3427F7336D3}" type="presOf" srcId="{158B49ED-6957-4E21-BB73-BB3F578F7FD0}" destId="{CD04384D-23D3-4D36-813B-581AF5992B60}" srcOrd="1" destOrd="0" presId="urn:microsoft.com/office/officeart/2005/8/layout/hierarchy2"/>
    <dgm:cxn modelId="{7D7E43FE-C588-4E60-A16F-959FD7DDACEC}" srcId="{EA18DD5A-20AB-4382-BCE7-9C75ACD42DFB}" destId="{D2319257-F54A-4DB0-B82D-FCA6C70F366C}" srcOrd="0" destOrd="0" parTransId="{079DFA5E-5AD2-4101-B4A0-6A3EB7B88CDA}" sibTransId="{E5924522-8DDB-4420-80EF-FF3ED2376CFA}"/>
    <dgm:cxn modelId="{2A8BE1A3-E1BA-40ED-9EFD-BFC3A0AE5B63}" type="presOf" srcId="{95C4C6B8-CB43-4906-9CE5-8A905C7D798F}" destId="{72CE084B-5A56-4D48-83BC-DBFE45F3B7F0}" srcOrd="0" destOrd="0" presId="urn:microsoft.com/office/officeart/2005/8/layout/hierarchy2"/>
    <dgm:cxn modelId="{EF510E5F-6031-4F7E-9821-D65FDCAA3B11}" type="presOf" srcId="{4E086948-E596-4987-8C33-55B845D8D514}" destId="{99495F30-5208-4041-8B99-CBB00E54B5D4}" srcOrd="0" destOrd="0" presId="urn:microsoft.com/office/officeart/2005/8/layout/hierarchy2"/>
    <dgm:cxn modelId="{DA99AA42-065E-4865-BC02-6794F039EC41}" srcId="{D53E43B0-3F33-464B-BB35-16486F292719}" destId="{3E460D06-2891-404A-ABB0-0F5607591E46}" srcOrd="1" destOrd="0" parTransId="{B729B323-45D6-441E-8400-80DBDCD9C68E}" sibTransId="{7311F91E-1619-4E4A-A9B3-EF5D84AFEEA5}"/>
    <dgm:cxn modelId="{DEE79966-6D93-45CC-8F47-7A70AE3C19AA}" type="presOf" srcId="{2154AD2B-FDDB-4D16-B07D-2C442DEB0195}" destId="{C7067C35-F058-4E5E-A70C-25D6D3A82077}" srcOrd="0" destOrd="0" presId="urn:microsoft.com/office/officeart/2005/8/layout/hierarchy2"/>
    <dgm:cxn modelId="{889746A3-75BC-4408-B213-5662E99DAE3C}" type="presOf" srcId="{38B44C96-A261-4C6B-9934-EAC74FFE1C7B}" destId="{A328D72C-C12A-4EEB-A8EB-6CE2DBA02483}" srcOrd="0" destOrd="0" presId="urn:microsoft.com/office/officeart/2005/8/layout/hierarchy2"/>
    <dgm:cxn modelId="{6B704982-5DF9-4C94-9EA7-2EC0619820A2}" srcId="{172C91EA-C992-41C2-8E8F-E7DF1E949690}" destId="{38B44C96-A261-4C6B-9934-EAC74FFE1C7B}" srcOrd="1" destOrd="0" parTransId="{4E086948-E596-4987-8C33-55B845D8D514}" sibTransId="{6080F7FE-8F49-4F58-9915-72E444091082}"/>
    <dgm:cxn modelId="{8F717CCA-14D5-4ED2-8624-0F5E0E2495AF}" type="presOf" srcId="{0D193EAF-3367-4C2E-81FE-7412BAE1BC6D}" destId="{2071EA5B-481B-4431-AE25-6D5AAAE64F71}" srcOrd="0" destOrd="0" presId="urn:microsoft.com/office/officeart/2005/8/layout/hierarchy2"/>
    <dgm:cxn modelId="{E023C336-BE1F-4BFF-B2CB-193BF2135928}" type="presOf" srcId="{E12F2BCA-A9DC-460C-9EC7-D6F684EF7735}" destId="{9A976098-D1C2-4B16-B75B-B0B1B68CBBF7}" srcOrd="0" destOrd="0" presId="urn:microsoft.com/office/officeart/2005/8/layout/hierarchy2"/>
    <dgm:cxn modelId="{D40FEC7A-4002-47D1-BA95-9988E8FC94CC}" srcId="{EA18DD5A-20AB-4382-BCE7-9C75ACD42DFB}" destId="{6A7C47B7-7CA6-4527-9A8C-4707AB42430D}" srcOrd="1" destOrd="0" parTransId="{158B49ED-6957-4E21-BB73-BB3F578F7FD0}" sibTransId="{AB872AA0-9115-4065-8CDD-8415B2069D9D}"/>
    <dgm:cxn modelId="{8B4F0F1A-101C-488B-893E-956C37A2CB7C}" srcId="{172C91EA-C992-41C2-8E8F-E7DF1E949690}" destId="{D53E43B0-3F33-464B-BB35-16486F292719}" srcOrd="0" destOrd="0" parTransId="{0163FF56-3B87-4DD5-BA5E-CFFB158DB75C}" sibTransId="{C70F0421-7DF9-4884-982E-904534CA298A}"/>
    <dgm:cxn modelId="{E6F165FD-5A38-4FA7-A61C-BCDF7F7B8AB1}" type="presOf" srcId="{D1A9EDE8-86B6-48F1-B7C9-1F193ED098BC}" destId="{433FDD22-3483-48A3-93F0-FE2E72FB3CD1}" srcOrd="1" destOrd="0" presId="urn:microsoft.com/office/officeart/2005/8/layout/hierarchy2"/>
    <dgm:cxn modelId="{9B415417-9091-4BD4-9624-E65762474BBE}" type="presOf" srcId="{D53E43B0-3F33-464B-BB35-16486F292719}" destId="{F0AC8C63-24F2-4F07-B0F9-385BDAB844D2}" srcOrd="0" destOrd="0" presId="urn:microsoft.com/office/officeart/2005/8/layout/hierarchy2"/>
    <dgm:cxn modelId="{41D7179F-7DA3-4C16-A35F-F678D4BCF531}" type="presParOf" srcId="{DD32A915-560B-4690-B293-47F8181667AA}" destId="{0259B466-C3FE-48F0-A4F5-4F2003BEAD46}" srcOrd="0" destOrd="0" presId="urn:microsoft.com/office/officeart/2005/8/layout/hierarchy2"/>
    <dgm:cxn modelId="{BECEB503-EA59-4ACB-958B-C4F8F4438D9D}" type="presParOf" srcId="{0259B466-C3FE-48F0-A4F5-4F2003BEAD46}" destId="{05328181-9731-4BCD-96D2-B082E150A35E}" srcOrd="0" destOrd="0" presId="urn:microsoft.com/office/officeart/2005/8/layout/hierarchy2"/>
    <dgm:cxn modelId="{94717703-0615-4357-BC2B-1DF3E8FE53F8}" type="presParOf" srcId="{0259B466-C3FE-48F0-A4F5-4F2003BEAD46}" destId="{CB3754FB-F4C7-48AE-B40A-83BD38006FD6}" srcOrd="1" destOrd="0" presId="urn:microsoft.com/office/officeart/2005/8/layout/hierarchy2"/>
    <dgm:cxn modelId="{3F34191C-F7D7-4813-884B-B87F74EA339A}" type="presParOf" srcId="{CB3754FB-F4C7-48AE-B40A-83BD38006FD6}" destId="{8271E59E-5BCE-4B21-8F90-3BF77598EB2D}" srcOrd="0" destOrd="0" presId="urn:microsoft.com/office/officeart/2005/8/layout/hierarchy2"/>
    <dgm:cxn modelId="{61B7F375-84DC-4AE0-8164-424DAFA9EB5F}" type="presParOf" srcId="{8271E59E-5BCE-4B21-8F90-3BF77598EB2D}" destId="{AB02DA80-9888-4FDD-AB4C-DCB5D2F89557}" srcOrd="0" destOrd="0" presId="urn:microsoft.com/office/officeart/2005/8/layout/hierarchy2"/>
    <dgm:cxn modelId="{2F353112-5E65-431A-AE56-A3F81B495336}" type="presParOf" srcId="{CB3754FB-F4C7-48AE-B40A-83BD38006FD6}" destId="{533B498F-DE1B-4463-B265-2F98426700C6}" srcOrd="1" destOrd="0" presId="urn:microsoft.com/office/officeart/2005/8/layout/hierarchy2"/>
    <dgm:cxn modelId="{D629CB87-9EEB-4E4D-BA19-DA4F3994E79E}" type="presParOf" srcId="{533B498F-DE1B-4463-B265-2F98426700C6}" destId="{B96E83C3-B95F-40AD-83D5-9E3C16E1FA15}" srcOrd="0" destOrd="0" presId="urn:microsoft.com/office/officeart/2005/8/layout/hierarchy2"/>
    <dgm:cxn modelId="{93591832-F1B6-41C5-9267-F9D0ED144331}" type="presParOf" srcId="{533B498F-DE1B-4463-B265-2F98426700C6}" destId="{4D6A14D1-14E1-412F-8C6E-A1C590D5BC9D}" srcOrd="1" destOrd="0" presId="urn:microsoft.com/office/officeart/2005/8/layout/hierarchy2"/>
    <dgm:cxn modelId="{AF871F13-FC95-4615-87B1-ACA7BECA977E}" type="presParOf" srcId="{CB3754FB-F4C7-48AE-B40A-83BD38006FD6}" destId="{1202C299-4D14-4F72-A647-C74AC3F86F79}" srcOrd="2" destOrd="0" presId="urn:microsoft.com/office/officeart/2005/8/layout/hierarchy2"/>
    <dgm:cxn modelId="{04FA61D6-5EA6-42C5-9079-A59AF2E9D5F1}" type="presParOf" srcId="{1202C299-4D14-4F72-A647-C74AC3F86F79}" destId="{CD04384D-23D3-4D36-813B-581AF5992B60}" srcOrd="0" destOrd="0" presId="urn:microsoft.com/office/officeart/2005/8/layout/hierarchy2"/>
    <dgm:cxn modelId="{11C4FC84-CA4E-4702-8E89-017ED352727D}" type="presParOf" srcId="{CB3754FB-F4C7-48AE-B40A-83BD38006FD6}" destId="{CF62676C-CB49-46C7-B1B8-E5153B4DB571}" srcOrd="3" destOrd="0" presId="urn:microsoft.com/office/officeart/2005/8/layout/hierarchy2"/>
    <dgm:cxn modelId="{1CE0B8B1-17B7-4446-B608-F75D408E2D37}" type="presParOf" srcId="{CF62676C-CB49-46C7-B1B8-E5153B4DB571}" destId="{F8ABCF52-DB3E-4D5A-814A-F4FF7A254968}" srcOrd="0" destOrd="0" presId="urn:microsoft.com/office/officeart/2005/8/layout/hierarchy2"/>
    <dgm:cxn modelId="{FAD3C34D-2287-4303-A54E-BCA21613D327}" type="presParOf" srcId="{CF62676C-CB49-46C7-B1B8-E5153B4DB571}" destId="{A7E68286-CC56-471C-AB44-EE461A4B0285}" srcOrd="1" destOrd="0" presId="urn:microsoft.com/office/officeart/2005/8/layout/hierarchy2"/>
    <dgm:cxn modelId="{032F6273-C97C-4C3C-9CF0-253420D8BE10}" type="presParOf" srcId="{CB3754FB-F4C7-48AE-B40A-83BD38006FD6}" destId="{9A57E55F-DA13-4BD8-86B9-378B4576BA14}" srcOrd="4" destOrd="0" presId="urn:microsoft.com/office/officeart/2005/8/layout/hierarchy2"/>
    <dgm:cxn modelId="{ED90713B-D2A3-4DE4-8C04-49BB4F50D159}" type="presParOf" srcId="{9A57E55F-DA13-4BD8-86B9-378B4576BA14}" destId="{BB614B25-8FC1-4B90-B434-A5CA6BE3DB48}" srcOrd="0" destOrd="0" presId="urn:microsoft.com/office/officeart/2005/8/layout/hierarchy2"/>
    <dgm:cxn modelId="{CF269F58-8E59-43EC-80ED-0E6286E20813}" type="presParOf" srcId="{CB3754FB-F4C7-48AE-B40A-83BD38006FD6}" destId="{CD31A619-4538-45E7-B2E4-E0F6B08A8F49}" srcOrd="5" destOrd="0" presId="urn:microsoft.com/office/officeart/2005/8/layout/hierarchy2"/>
    <dgm:cxn modelId="{D8661F72-288E-409E-9F87-04B56C01862D}" type="presParOf" srcId="{CD31A619-4538-45E7-B2E4-E0F6B08A8F49}" destId="{6F904066-F243-4BCC-ACAF-925C06F5AA34}" srcOrd="0" destOrd="0" presId="urn:microsoft.com/office/officeart/2005/8/layout/hierarchy2"/>
    <dgm:cxn modelId="{7C54F240-FCB1-467A-8E1E-A0B64AEA91A2}" type="presParOf" srcId="{CD31A619-4538-45E7-B2E4-E0F6B08A8F49}" destId="{07CEF4AB-63D3-46F0-B566-98448FCABD5C}" srcOrd="1" destOrd="0" presId="urn:microsoft.com/office/officeart/2005/8/layout/hierarchy2"/>
    <dgm:cxn modelId="{E95E9031-9F0A-43E4-AD62-224CD8B29D2F}" type="presParOf" srcId="{CB3754FB-F4C7-48AE-B40A-83BD38006FD6}" destId="{5E21148A-9D32-4698-ABAF-9F594C071703}" srcOrd="6" destOrd="0" presId="urn:microsoft.com/office/officeart/2005/8/layout/hierarchy2"/>
    <dgm:cxn modelId="{CDCE98BF-D980-43A3-AFD4-BFD8B07F2071}" type="presParOf" srcId="{5E21148A-9D32-4698-ABAF-9F594C071703}" destId="{1D029F05-6996-4C96-82F3-63B0A167C43C}" srcOrd="0" destOrd="0" presId="urn:microsoft.com/office/officeart/2005/8/layout/hierarchy2"/>
    <dgm:cxn modelId="{5015C45F-8F03-4BF5-8471-8CDDE08078B5}" type="presParOf" srcId="{CB3754FB-F4C7-48AE-B40A-83BD38006FD6}" destId="{34FBB2D9-885D-4326-B30D-3CC245EB09CE}" srcOrd="7" destOrd="0" presId="urn:microsoft.com/office/officeart/2005/8/layout/hierarchy2"/>
    <dgm:cxn modelId="{6C354ADB-E3A7-4121-9EF8-CC0CBA97D2E9}" type="presParOf" srcId="{34FBB2D9-885D-4326-B30D-3CC245EB09CE}" destId="{F4DB8A8C-4146-4AA6-896B-88A837EBEAE9}" srcOrd="0" destOrd="0" presId="urn:microsoft.com/office/officeart/2005/8/layout/hierarchy2"/>
    <dgm:cxn modelId="{F6FE2082-1054-4235-A218-8D36E72D614F}" type="presParOf" srcId="{34FBB2D9-885D-4326-B30D-3CC245EB09CE}" destId="{079AC4BF-6208-4394-8027-BA78F5B422D0}" srcOrd="1" destOrd="0" presId="urn:microsoft.com/office/officeart/2005/8/layout/hierarchy2"/>
    <dgm:cxn modelId="{C425FFFF-2A42-40E3-8841-50FCD128A440}" type="presParOf" srcId="{CB3754FB-F4C7-48AE-B40A-83BD38006FD6}" destId="{DF9C7FDB-6B6D-4D40-889E-676201FC4331}" srcOrd="8" destOrd="0" presId="urn:microsoft.com/office/officeart/2005/8/layout/hierarchy2"/>
    <dgm:cxn modelId="{0549826D-DA11-4597-A31D-A500DE323727}" type="presParOf" srcId="{DF9C7FDB-6B6D-4D40-889E-676201FC4331}" destId="{C61F407D-EB52-4349-B81C-3226C4713147}" srcOrd="0" destOrd="0" presId="urn:microsoft.com/office/officeart/2005/8/layout/hierarchy2"/>
    <dgm:cxn modelId="{F0F6673D-C9B6-49CE-B5BE-86F4A6A642A2}" type="presParOf" srcId="{CB3754FB-F4C7-48AE-B40A-83BD38006FD6}" destId="{B6E3F0C3-2ADB-46FE-844F-95A5782F3A27}" srcOrd="9" destOrd="0" presId="urn:microsoft.com/office/officeart/2005/8/layout/hierarchy2"/>
    <dgm:cxn modelId="{63FE8281-4EA1-47E3-A451-17DBF9E5F016}" type="presParOf" srcId="{B6E3F0C3-2ADB-46FE-844F-95A5782F3A27}" destId="{304401E1-8DBE-46AF-9DAA-807FEC354812}" srcOrd="0" destOrd="0" presId="urn:microsoft.com/office/officeart/2005/8/layout/hierarchy2"/>
    <dgm:cxn modelId="{6CDB4A8A-7F74-4129-A89D-568E57D19722}" type="presParOf" srcId="{B6E3F0C3-2ADB-46FE-844F-95A5782F3A27}" destId="{B6B8FB2E-653D-4C03-B85A-A003A1ABD27B}" srcOrd="1" destOrd="0" presId="urn:microsoft.com/office/officeart/2005/8/layout/hierarchy2"/>
    <dgm:cxn modelId="{93D4C239-A19C-4B26-A4A8-D2AC200429D6}" type="presParOf" srcId="{B6B8FB2E-653D-4C03-B85A-A003A1ABD27B}" destId="{22AA78ED-BD9C-4F9D-99B2-EBA93234EB98}" srcOrd="0" destOrd="0" presId="urn:microsoft.com/office/officeart/2005/8/layout/hierarchy2"/>
    <dgm:cxn modelId="{76A6CDB9-89B4-4097-A614-5C662ADBF936}" type="presParOf" srcId="{22AA78ED-BD9C-4F9D-99B2-EBA93234EB98}" destId="{C9836702-6DA4-4806-95C7-69CA2A929F41}" srcOrd="0" destOrd="0" presId="urn:microsoft.com/office/officeart/2005/8/layout/hierarchy2"/>
    <dgm:cxn modelId="{F64C8354-E58A-424C-BB09-DFAADBFDC2EE}" type="presParOf" srcId="{B6B8FB2E-653D-4C03-B85A-A003A1ABD27B}" destId="{4E5DFACF-9F6B-4E90-848F-E32F0B2BF20C}" srcOrd="1" destOrd="0" presId="urn:microsoft.com/office/officeart/2005/8/layout/hierarchy2"/>
    <dgm:cxn modelId="{BAC7C9E0-ACBD-4605-B462-8EA4A7CF6187}" type="presParOf" srcId="{4E5DFACF-9F6B-4E90-848F-E32F0B2BF20C}" destId="{F0AC8C63-24F2-4F07-B0F9-385BDAB844D2}" srcOrd="0" destOrd="0" presId="urn:microsoft.com/office/officeart/2005/8/layout/hierarchy2"/>
    <dgm:cxn modelId="{D5185B0F-C314-40B0-9A81-C1A14C65DC36}" type="presParOf" srcId="{4E5DFACF-9F6B-4E90-848F-E32F0B2BF20C}" destId="{32553347-E143-46F6-A76E-763C7D14A752}" srcOrd="1" destOrd="0" presId="urn:microsoft.com/office/officeart/2005/8/layout/hierarchy2"/>
    <dgm:cxn modelId="{34F8F91A-8F66-4BD2-A539-036D605E53A3}" type="presParOf" srcId="{32553347-E143-46F6-A76E-763C7D14A752}" destId="{C7067C35-F058-4E5E-A70C-25D6D3A82077}" srcOrd="0" destOrd="0" presId="urn:microsoft.com/office/officeart/2005/8/layout/hierarchy2"/>
    <dgm:cxn modelId="{72F8D294-6944-4E1C-A36C-868814DF08E9}" type="presParOf" srcId="{C7067C35-F058-4E5E-A70C-25D6D3A82077}" destId="{34B2FDFD-8376-4C71-8D60-A19F224EE32E}" srcOrd="0" destOrd="0" presId="urn:microsoft.com/office/officeart/2005/8/layout/hierarchy2"/>
    <dgm:cxn modelId="{982B12A3-FFE2-4A81-BECB-CF7F47BCB024}" type="presParOf" srcId="{32553347-E143-46F6-A76E-763C7D14A752}" destId="{AEEDEF87-C675-4478-A9A7-8646EF510496}" srcOrd="1" destOrd="0" presId="urn:microsoft.com/office/officeart/2005/8/layout/hierarchy2"/>
    <dgm:cxn modelId="{EAB4F6F6-12B3-4A20-A4BD-4418228167DF}" type="presParOf" srcId="{AEEDEF87-C675-4478-A9A7-8646EF510496}" destId="{2071EA5B-481B-4431-AE25-6D5AAAE64F71}" srcOrd="0" destOrd="0" presId="urn:microsoft.com/office/officeart/2005/8/layout/hierarchy2"/>
    <dgm:cxn modelId="{D5CC9AD1-A1D5-4B6B-83AA-76CBCE54B764}" type="presParOf" srcId="{AEEDEF87-C675-4478-A9A7-8646EF510496}" destId="{154A43CB-D915-4142-A909-3518EE848B5B}" srcOrd="1" destOrd="0" presId="urn:microsoft.com/office/officeart/2005/8/layout/hierarchy2"/>
    <dgm:cxn modelId="{F880EE24-4ECE-4F78-A841-86653A800C14}" type="presParOf" srcId="{32553347-E143-46F6-A76E-763C7D14A752}" destId="{93AAF1AC-0BA4-431A-8B75-735F98031F1A}" srcOrd="2" destOrd="0" presId="urn:microsoft.com/office/officeart/2005/8/layout/hierarchy2"/>
    <dgm:cxn modelId="{AF9F0366-7DC6-4AF8-962F-72F61DB0247A}" type="presParOf" srcId="{93AAF1AC-0BA4-431A-8B75-735F98031F1A}" destId="{5AA914F7-C8C8-4562-B71E-C85C680B5613}" srcOrd="0" destOrd="0" presId="urn:microsoft.com/office/officeart/2005/8/layout/hierarchy2"/>
    <dgm:cxn modelId="{3AB619BE-26F7-4BAE-8A72-B7CE95F422B0}" type="presParOf" srcId="{32553347-E143-46F6-A76E-763C7D14A752}" destId="{CFD7778D-F620-4C3C-8E0D-E5A8DBD0445E}" srcOrd="3" destOrd="0" presId="urn:microsoft.com/office/officeart/2005/8/layout/hierarchy2"/>
    <dgm:cxn modelId="{97774388-DE13-495A-B395-160BEFD43FF4}" type="presParOf" srcId="{CFD7778D-F620-4C3C-8E0D-E5A8DBD0445E}" destId="{077701CB-7513-4F45-B204-2FFAB811AF07}" srcOrd="0" destOrd="0" presId="urn:microsoft.com/office/officeart/2005/8/layout/hierarchy2"/>
    <dgm:cxn modelId="{92F48B7E-B78C-43CF-890D-8F21DDC9F4E8}" type="presParOf" srcId="{CFD7778D-F620-4C3C-8E0D-E5A8DBD0445E}" destId="{08897D45-A1D7-43B6-89A0-050139F00145}" srcOrd="1" destOrd="0" presId="urn:microsoft.com/office/officeart/2005/8/layout/hierarchy2"/>
    <dgm:cxn modelId="{6F575680-5BF6-4817-B0D0-11E9D81B4A23}" type="presParOf" srcId="{32553347-E143-46F6-A76E-763C7D14A752}" destId="{03CEA185-DC31-4B02-A364-95633E57B214}" srcOrd="4" destOrd="0" presId="urn:microsoft.com/office/officeart/2005/8/layout/hierarchy2"/>
    <dgm:cxn modelId="{81280135-0423-46A2-AF10-7EB83C520B66}" type="presParOf" srcId="{03CEA185-DC31-4B02-A364-95633E57B214}" destId="{185B3804-2A65-4DD3-8325-6ABD8BBD041F}" srcOrd="0" destOrd="0" presId="urn:microsoft.com/office/officeart/2005/8/layout/hierarchy2"/>
    <dgm:cxn modelId="{CEF5EFC0-BA4D-4335-8E6E-EF05AE1DBAF7}" type="presParOf" srcId="{32553347-E143-46F6-A76E-763C7D14A752}" destId="{0F22C2DF-57B5-4554-9EAD-4A266A28AE4C}" srcOrd="5" destOrd="0" presId="urn:microsoft.com/office/officeart/2005/8/layout/hierarchy2"/>
    <dgm:cxn modelId="{F3BFCF42-6B6F-4F2F-A8CE-620944B4B511}" type="presParOf" srcId="{0F22C2DF-57B5-4554-9EAD-4A266A28AE4C}" destId="{9A976098-D1C2-4B16-B75B-B0B1B68CBBF7}" srcOrd="0" destOrd="0" presId="urn:microsoft.com/office/officeart/2005/8/layout/hierarchy2"/>
    <dgm:cxn modelId="{C2A8129C-BAF1-4C14-8E78-FBBE5D1DA797}" type="presParOf" srcId="{0F22C2DF-57B5-4554-9EAD-4A266A28AE4C}" destId="{13ED65C6-6DDB-4451-A386-31F8ED2F9432}" srcOrd="1" destOrd="0" presId="urn:microsoft.com/office/officeart/2005/8/layout/hierarchy2"/>
    <dgm:cxn modelId="{EDAFE9DA-70D5-4103-93ED-A03879A08B23}" type="presParOf" srcId="{B6B8FB2E-653D-4C03-B85A-A003A1ABD27B}" destId="{99495F30-5208-4041-8B99-CBB00E54B5D4}" srcOrd="2" destOrd="0" presId="urn:microsoft.com/office/officeart/2005/8/layout/hierarchy2"/>
    <dgm:cxn modelId="{7B191594-1F2E-4C83-B69A-CB842D1AD2AD}" type="presParOf" srcId="{99495F30-5208-4041-8B99-CBB00E54B5D4}" destId="{E789628B-91A6-41A0-94D7-5170B9FE49E7}" srcOrd="0" destOrd="0" presId="urn:microsoft.com/office/officeart/2005/8/layout/hierarchy2"/>
    <dgm:cxn modelId="{6C83FAE4-CAFA-4684-AB62-D70CF956C491}" type="presParOf" srcId="{B6B8FB2E-653D-4C03-B85A-A003A1ABD27B}" destId="{D199168D-854D-42F2-9BF5-968E4E3747B0}" srcOrd="3" destOrd="0" presId="urn:microsoft.com/office/officeart/2005/8/layout/hierarchy2"/>
    <dgm:cxn modelId="{4ACC3F16-6F29-4B65-9782-A1CF14D55067}" type="presParOf" srcId="{D199168D-854D-42F2-9BF5-968E4E3747B0}" destId="{A328D72C-C12A-4EEB-A8EB-6CE2DBA02483}" srcOrd="0" destOrd="0" presId="urn:microsoft.com/office/officeart/2005/8/layout/hierarchy2"/>
    <dgm:cxn modelId="{090D5A8D-0C8A-4FDF-8F23-A292145FA328}" type="presParOf" srcId="{D199168D-854D-42F2-9BF5-968E4E3747B0}" destId="{D6CD5E46-04B2-4CBD-B9A7-921270BC4960}" srcOrd="1" destOrd="0" presId="urn:microsoft.com/office/officeart/2005/8/layout/hierarchy2"/>
    <dgm:cxn modelId="{492F4198-A752-438D-B733-D4248D6DED0B}" type="presParOf" srcId="{B6B8FB2E-653D-4C03-B85A-A003A1ABD27B}" destId="{D443A750-7173-4A7B-B447-1DAC92B97572}" srcOrd="4" destOrd="0" presId="urn:microsoft.com/office/officeart/2005/8/layout/hierarchy2"/>
    <dgm:cxn modelId="{7A33D5A1-E0BF-4C1C-8EB8-288E40B2C7DC}" type="presParOf" srcId="{D443A750-7173-4A7B-B447-1DAC92B97572}" destId="{E40F803D-2071-4102-963F-6734E2346957}" srcOrd="0" destOrd="0" presId="urn:microsoft.com/office/officeart/2005/8/layout/hierarchy2"/>
    <dgm:cxn modelId="{E9DB2D3A-CB99-49B2-BAAA-8AC27F2CAADA}" type="presParOf" srcId="{B6B8FB2E-653D-4C03-B85A-A003A1ABD27B}" destId="{BE71BDB9-93B2-44DD-8ED6-DAD9CA0F1D17}" srcOrd="5" destOrd="0" presId="urn:microsoft.com/office/officeart/2005/8/layout/hierarchy2"/>
    <dgm:cxn modelId="{3BD7B148-9BAA-40CC-B62E-CF496238487C}" type="presParOf" srcId="{BE71BDB9-93B2-44DD-8ED6-DAD9CA0F1D17}" destId="{5AAA1A2F-B945-44E1-B3EF-68BFCB173A57}" srcOrd="0" destOrd="0" presId="urn:microsoft.com/office/officeart/2005/8/layout/hierarchy2"/>
    <dgm:cxn modelId="{211C5900-FE81-43FA-A1D7-039C1DE74EBC}" type="presParOf" srcId="{BE71BDB9-93B2-44DD-8ED6-DAD9CA0F1D17}" destId="{75AFB362-E0BF-45D5-A85D-355A02A5460C}" srcOrd="1" destOrd="0" presId="urn:microsoft.com/office/officeart/2005/8/layout/hierarchy2"/>
    <dgm:cxn modelId="{C3129504-0C4C-4234-8267-EBC02EA7C971}" type="presParOf" srcId="{CB3754FB-F4C7-48AE-B40A-83BD38006FD6}" destId="{B10A3520-3460-486F-8F3A-8B9FE7707758}" srcOrd="10" destOrd="0" presId="urn:microsoft.com/office/officeart/2005/8/layout/hierarchy2"/>
    <dgm:cxn modelId="{C81504B3-3C59-4A49-9367-C8B1EBE03A06}" type="presParOf" srcId="{B10A3520-3460-486F-8F3A-8B9FE7707758}" destId="{433FDD22-3483-48A3-93F0-FE2E72FB3CD1}" srcOrd="0" destOrd="0" presId="urn:microsoft.com/office/officeart/2005/8/layout/hierarchy2"/>
    <dgm:cxn modelId="{22D34F8E-929F-46DA-A3EC-072796A74D03}" type="presParOf" srcId="{CB3754FB-F4C7-48AE-B40A-83BD38006FD6}" destId="{B7B44FC7-55E4-483B-AF69-DD23DE341EC4}" srcOrd="11" destOrd="0" presId="urn:microsoft.com/office/officeart/2005/8/layout/hierarchy2"/>
    <dgm:cxn modelId="{4BE55F44-3656-40F5-A8FB-FF1D58F8DE00}" type="presParOf" srcId="{B7B44FC7-55E4-483B-AF69-DD23DE341EC4}" destId="{78A83576-700E-4842-A5CF-79C2294931B0}" srcOrd="0" destOrd="0" presId="urn:microsoft.com/office/officeart/2005/8/layout/hierarchy2"/>
    <dgm:cxn modelId="{B6EE32B4-3E0D-4022-9979-B9B7D8448FCB}" type="presParOf" srcId="{B7B44FC7-55E4-483B-AF69-DD23DE341EC4}" destId="{64F19B09-243E-4615-B64B-3C7CFD483E62}" srcOrd="1" destOrd="0" presId="urn:microsoft.com/office/officeart/2005/8/layout/hierarchy2"/>
    <dgm:cxn modelId="{1B2E86D1-0B46-47D4-9BAF-89D9EB0A7D74}" type="presParOf" srcId="{CB3754FB-F4C7-48AE-B40A-83BD38006FD6}" destId="{72CE084B-5A56-4D48-83BC-DBFE45F3B7F0}" srcOrd="12" destOrd="0" presId="urn:microsoft.com/office/officeart/2005/8/layout/hierarchy2"/>
    <dgm:cxn modelId="{99ABC8A8-46F8-4E13-B741-1DB17D8CE2FC}" type="presParOf" srcId="{72CE084B-5A56-4D48-83BC-DBFE45F3B7F0}" destId="{07ECA99B-35CA-4357-9A32-5F974B40D732}" srcOrd="0" destOrd="0" presId="urn:microsoft.com/office/officeart/2005/8/layout/hierarchy2"/>
    <dgm:cxn modelId="{E6C8115F-5A09-4844-A842-DF79AC107B1A}" type="presParOf" srcId="{CB3754FB-F4C7-48AE-B40A-83BD38006FD6}" destId="{D7297407-31F8-427F-89EA-120DAAB0553B}" srcOrd="13" destOrd="0" presId="urn:microsoft.com/office/officeart/2005/8/layout/hierarchy2"/>
    <dgm:cxn modelId="{6CCDEC0E-07C7-4F3E-BE6D-C416878CFA8D}" type="presParOf" srcId="{D7297407-31F8-427F-89EA-120DAAB0553B}" destId="{C3FAFD34-853D-4685-9716-1FBB65B4695D}" srcOrd="0" destOrd="0" presId="urn:microsoft.com/office/officeart/2005/8/layout/hierarchy2"/>
    <dgm:cxn modelId="{EBE07FE1-0879-41A9-A0E8-590C094E4354}" type="presParOf" srcId="{D7297407-31F8-427F-89EA-120DAAB0553B}" destId="{A8692955-145E-4C04-BB81-C1BCF29BC1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D456A-D7A0-423C-9D09-88653A82B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EA18DD5A-20AB-4382-BCE7-9C75ACD42DFB}">
      <dgm:prSet phldrT="[Văn bản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Montessor có thể hỗ trợ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DC48A-5EB2-4E51-8D78-40CD2F72873D}" type="par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81B62-55E0-4D9F-B84D-7A2A41ABB606}" type="sib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19257-F54A-4DB0-B82D-FCA6C70F366C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FA5E-5AD2-4101-B4A0-6A3EB7B88CDA}" type="par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24522-8DDB-4420-80EF-FF3ED2376CFA}" type="sib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C47B7-7CA6-4527-9A8C-4707AB42430D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B49ED-6957-4E21-BB73-BB3F578F7FD0}" type="par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72AA0-9115-4065-8CDD-8415B2069D9D}" type="sib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2A915-560B-4690-B293-47F8181667AA}" type="pres">
      <dgm:prSet presAssocID="{CCFD456A-D7A0-423C-9D09-88653A82B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59B466-C3FE-48F0-A4F5-4F2003BEAD46}" type="pres">
      <dgm:prSet presAssocID="{EA18DD5A-20AB-4382-BCE7-9C75ACD42DFB}" presName="root1" presStyleCnt="0"/>
      <dgm:spPr/>
    </dgm:pt>
    <dgm:pt modelId="{05328181-9731-4BCD-96D2-B082E150A35E}" type="pres">
      <dgm:prSet presAssocID="{EA18DD5A-20AB-4382-BCE7-9C75ACD42D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CB3754FB-F4C7-48AE-B40A-83BD38006FD6}" type="pres">
      <dgm:prSet presAssocID="{EA18DD5A-20AB-4382-BCE7-9C75ACD42DFB}" presName="level2hierChild" presStyleCnt="0"/>
      <dgm:spPr/>
    </dgm:pt>
    <dgm:pt modelId="{8271E59E-5BCE-4B21-8F90-3BF77598EB2D}" type="pres">
      <dgm:prSet presAssocID="{079DFA5E-5AD2-4101-B4A0-6A3EB7B88CDA}" presName="conn2-1" presStyleLbl="parChTrans1D2" presStyleIdx="0" presStyleCnt="2"/>
      <dgm:spPr/>
    </dgm:pt>
    <dgm:pt modelId="{AB02DA80-9888-4FDD-AB4C-DCB5D2F89557}" type="pres">
      <dgm:prSet presAssocID="{079DFA5E-5AD2-4101-B4A0-6A3EB7B88CDA}" presName="connTx" presStyleLbl="parChTrans1D2" presStyleIdx="0" presStyleCnt="2"/>
      <dgm:spPr/>
    </dgm:pt>
    <dgm:pt modelId="{533B498F-DE1B-4463-B265-2F98426700C6}" type="pres">
      <dgm:prSet presAssocID="{D2319257-F54A-4DB0-B82D-FCA6C70F366C}" presName="root2" presStyleCnt="0"/>
      <dgm:spPr/>
    </dgm:pt>
    <dgm:pt modelId="{B96E83C3-B95F-40AD-83D5-9E3C16E1FA15}" type="pres">
      <dgm:prSet presAssocID="{D2319257-F54A-4DB0-B82D-FCA6C70F366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D6A14D1-14E1-412F-8C6E-A1C590D5BC9D}" type="pres">
      <dgm:prSet presAssocID="{D2319257-F54A-4DB0-B82D-FCA6C70F366C}" presName="level3hierChild" presStyleCnt="0"/>
      <dgm:spPr/>
    </dgm:pt>
    <dgm:pt modelId="{1202C299-4D14-4F72-A647-C74AC3F86F79}" type="pres">
      <dgm:prSet presAssocID="{158B49ED-6957-4E21-BB73-BB3F578F7FD0}" presName="conn2-1" presStyleLbl="parChTrans1D2" presStyleIdx="1" presStyleCnt="2"/>
      <dgm:spPr/>
    </dgm:pt>
    <dgm:pt modelId="{CD04384D-23D3-4D36-813B-581AF5992B60}" type="pres">
      <dgm:prSet presAssocID="{158B49ED-6957-4E21-BB73-BB3F578F7FD0}" presName="connTx" presStyleLbl="parChTrans1D2" presStyleIdx="1" presStyleCnt="2"/>
      <dgm:spPr/>
    </dgm:pt>
    <dgm:pt modelId="{CF62676C-CB49-46C7-B1B8-E5153B4DB571}" type="pres">
      <dgm:prSet presAssocID="{6A7C47B7-7CA6-4527-9A8C-4707AB42430D}" presName="root2" presStyleCnt="0"/>
      <dgm:spPr/>
    </dgm:pt>
    <dgm:pt modelId="{F8ABCF52-DB3E-4D5A-814A-F4FF7A254968}" type="pres">
      <dgm:prSet presAssocID="{6A7C47B7-7CA6-4527-9A8C-4707AB42430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7E68286-CC56-471C-AB44-EE461A4B0285}" type="pres">
      <dgm:prSet presAssocID="{6A7C47B7-7CA6-4527-9A8C-4707AB42430D}" presName="level3hierChild" presStyleCnt="0"/>
      <dgm:spPr/>
    </dgm:pt>
  </dgm:ptLst>
  <dgm:cxnLst>
    <dgm:cxn modelId="{D40FEC7A-4002-47D1-BA95-9988E8FC94CC}" srcId="{EA18DD5A-20AB-4382-BCE7-9C75ACD42DFB}" destId="{6A7C47B7-7CA6-4527-9A8C-4707AB42430D}" srcOrd="1" destOrd="0" parTransId="{158B49ED-6957-4E21-BB73-BB3F578F7FD0}" sibTransId="{AB872AA0-9115-4065-8CDD-8415B2069D9D}"/>
    <dgm:cxn modelId="{8BB86246-1F71-49D9-8735-E62C036A0F06}" type="presOf" srcId="{079DFA5E-5AD2-4101-B4A0-6A3EB7B88CDA}" destId="{8271E59E-5BCE-4B21-8F90-3BF77598EB2D}" srcOrd="0" destOrd="0" presId="urn:microsoft.com/office/officeart/2005/8/layout/hierarchy2"/>
    <dgm:cxn modelId="{2A12AB10-8C07-4951-8BD5-2DA523F5E92E}" type="presOf" srcId="{6A7C47B7-7CA6-4527-9A8C-4707AB42430D}" destId="{F8ABCF52-DB3E-4D5A-814A-F4FF7A254968}" srcOrd="0" destOrd="0" presId="urn:microsoft.com/office/officeart/2005/8/layout/hierarchy2"/>
    <dgm:cxn modelId="{102D7562-5FE5-417A-B3DA-2C81814CD982}" type="presOf" srcId="{D2319257-F54A-4DB0-B82D-FCA6C70F366C}" destId="{B96E83C3-B95F-40AD-83D5-9E3C16E1FA15}" srcOrd="0" destOrd="0" presId="urn:microsoft.com/office/officeart/2005/8/layout/hierarchy2"/>
    <dgm:cxn modelId="{7FED8BB1-4637-4F6B-8B6C-DA9C0DF54D93}" type="presOf" srcId="{079DFA5E-5AD2-4101-B4A0-6A3EB7B88CDA}" destId="{AB02DA80-9888-4FDD-AB4C-DCB5D2F89557}" srcOrd="1" destOrd="0" presId="urn:microsoft.com/office/officeart/2005/8/layout/hierarchy2"/>
    <dgm:cxn modelId="{1E704895-A1D6-4E2E-8475-E77C2A6EAB43}" type="presOf" srcId="{158B49ED-6957-4E21-BB73-BB3F578F7FD0}" destId="{CD04384D-23D3-4D36-813B-581AF5992B60}" srcOrd="1" destOrd="0" presId="urn:microsoft.com/office/officeart/2005/8/layout/hierarchy2"/>
    <dgm:cxn modelId="{EC50BB81-57F4-4470-9A71-441C4F76A844}" srcId="{CCFD456A-D7A0-423C-9D09-88653A82BEF1}" destId="{EA18DD5A-20AB-4382-BCE7-9C75ACD42DFB}" srcOrd="0" destOrd="0" parTransId="{BC7DC48A-5EB2-4E51-8D78-40CD2F72873D}" sibTransId="{82081B62-55E0-4D9F-B84D-7A2A41ABB606}"/>
    <dgm:cxn modelId="{B1D84AA0-6587-47E9-AD0A-0BC7348C176E}" type="presOf" srcId="{CCFD456A-D7A0-423C-9D09-88653A82BEF1}" destId="{DD32A915-560B-4690-B293-47F8181667AA}" srcOrd="0" destOrd="0" presId="urn:microsoft.com/office/officeart/2005/8/layout/hierarchy2"/>
    <dgm:cxn modelId="{6AC51AC6-C2B2-46D2-BE50-3500328F0372}" type="presOf" srcId="{158B49ED-6957-4E21-BB73-BB3F578F7FD0}" destId="{1202C299-4D14-4F72-A647-C74AC3F86F79}" srcOrd="0" destOrd="0" presId="urn:microsoft.com/office/officeart/2005/8/layout/hierarchy2"/>
    <dgm:cxn modelId="{38D01792-E9E2-49E2-8BCE-2AEAC9F08901}" type="presOf" srcId="{EA18DD5A-20AB-4382-BCE7-9C75ACD42DFB}" destId="{05328181-9731-4BCD-96D2-B082E150A35E}" srcOrd="0" destOrd="0" presId="urn:microsoft.com/office/officeart/2005/8/layout/hierarchy2"/>
    <dgm:cxn modelId="{7D7E43FE-C588-4E60-A16F-959FD7DDACEC}" srcId="{EA18DD5A-20AB-4382-BCE7-9C75ACD42DFB}" destId="{D2319257-F54A-4DB0-B82D-FCA6C70F366C}" srcOrd="0" destOrd="0" parTransId="{079DFA5E-5AD2-4101-B4A0-6A3EB7B88CDA}" sibTransId="{E5924522-8DDB-4420-80EF-FF3ED2376CFA}"/>
    <dgm:cxn modelId="{84512A75-2520-4914-83C6-DE2D19487192}" type="presParOf" srcId="{DD32A915-560B-4690-B293-47F8181667AA}" destId="{0259B466-C3FE-48F0-A4F5-4F2003BEAD46}" srcOrd="0" destOrd="0" presId="urn:microsoft.com/office/officeart/2005/8/layout/hierarchy2"/>
    <dgm:cxn modelId="{7DE0143D-4F81-48DC-AA56-1947C0345A95}" type="presParOf" srcId="{0259B466-C3FE-48F0-A4F5-4F2003BEAD46}" destId="{05328181-9731-4BCD-96D2-B082E150A35E}" srcOrd="0" destOrd="0" presId="urn:microsoft.com/office/officeart/2005/8/layout/hierarchy2"/>
    <dgm:cxn modelId="{57E08519-148C-4C83-A1F9-7EF2EB1FA68C}" type="presParOf" srcId="{0259B466-C3FE-48F0-A4F5-4F2003BEAD46}" destId="{CB3754FB-F4C7-48AE-B40A-83BD38006FD6}" srcOrd="1" destOrd="0" presId="urn:microsoft.com/office/officeart/2005/8/layout/hierarchy2"/>
    <dgm:cxn modelId="{96E4B4EC-19E2-4B80-885F-575F457F3C6A}" type="presParOf" srcId="{CB3754FB-F4C7-48AE-B40A-83BD38006FD6}" destId="{8271E59E-5BCE-4B21-8F90-3BF77598EB2D}" srcOrd="0" destOrd="0" presId="urn:microsoft.com/office/officeart/2005/8/layout/hierarchy2"/>
    <dgm:cxn modelId="{1F41B661-CABF-4C81-90E7-E111B2EE9CE1}" type="presParOf" srcId="{8271E59E-5BCE-4B21-8F90-3BF77598EB2D}" destId="{AB02DA80-9888-4FDD-AB4C-DCB5D2F89557}" srcOrd="0" destOrd="0" presId="urn:microsoft.com/office/officeart/2005/8/layout/hierarchy2"/>
    <dgm:cxn modelId="{365C416C-8AB8-4BC1-9330-CFF2B1E46891}" type="presParOf" srcId="{CB3754FB-F4C7-48AE-B40A-83BD38006FD6}" destId="{533B498F-DE1B-4463-B265-2F98426700C6}" srcOrd="1" destOrd="0" presId="urn:microsoft.com/office/officeart/2005/8/layout/hierarchy2"/>
    <dgm:cxn modelId="{8B7E3DBB-CE0C-47CE-AE5F-6F4C381D6F14}" type="presParOf" srcId="{533B498F-DE1B-4463-B265-2F98426700C6}" destId="{B96E83C3-B95F-40AD-83D5-9E3C16E1FA15}" srcOrd="0" destOrd="0" presId="urn:microsoft.com/office/officeart/2005/8/layout/hierarchy2"/>
    <dgm:cxn modelId="{6FFC0D2D-131B-42FD-8B8D-186A61410CAD}" type="presParOf" srcId="{533B498F-DE1B-4463-B265-2F98426700C6}" destId="{4D6A14D1-14E1-412F-8C6E-A1C590D5BC9D}" srcOrd="1" destOrd="0" presId="urn:microsoft.com/office/officeart/2005/8/layout/hierarchy2"/>
    <dgm:cxn modelId="{C455B78F-FBA8-4CFA-A9C4-7BE2A6349952}" type="presParOf" srcId="{CB3754FB-F4C7-48AE-B40A-83BD38006FD6}" destId="{1202C299-4D14-4F72-A647-C74AC3F86F79}" srcOrd="2" destOrd="0" presId="urn:microsoft.com/office/officeart/2005/8/layout/hierarchy2"/>
    <dgm:cxn modelId="{D0C15966-130E-4D3D-A345-0FC04D110084}" type="presParOf" srcId="{1202C299-4D14-4F72-A647-C74AC3F86F79}" destId="{CD04384D-23D3-4D36-813B-581AF5992B60}" srcOrd="0" destOrd="0" presId="urn:microsoft.com/office/officeart/2005/8/layout/hierarchy2"/>
    <dgm:cxn modelId="{56B7A8FD-F50C-48C0-8789-1CCEE678442F}" type="presParOf" srcId="{CB3754FB-F4C7-48AE-B40A-83BD38006FD6}" destId="{CF62676C-CB49-46C7-B1B8-E5153B4DB571}" srcOrd="3" destOrd="0" presId="urn:microsoft.com/office/officeart/2005/8/layout/hierarchy2"/>
    <dgm:cxn modelId="{5FB830AA-2376-43BD-9C98-D7A619C7ACD2}" type="presParOf" srcId="{CF62676C-CB49-46C7-B1B8-E5153B4DB571}" destId="{F8ABCF52-DB3E-4D5A-814A-F4FF7A254968}" srcOrd="0" destOrd="0" presId="urn:microsoft.com/office/officeart/2005/8/layout/hierarchy2"/>
    <dgm:cxn modelId="{354B2224-3A5D-4DC3-BDC6-CD612DC61A66}" type="presParOf" srcId="{CF62676C-CB49-46C7-B1B8-E5153B4DB571}" destId="{A7E68286-CC56-471C-AB44-EE461A4B02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D456A-D7A0-423C-9D09-88653A82B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EA18DD5A-20AB-4382-BCE7-9C75ACD42DFB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DC48A-5EB2-4E51-8D78-40CD2F72873D}" type="par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81B62-55E0-4D9F-B84D-7A2A41ABB606}" type="sibTrans" cxnId="{EC50BB81-57F4-4470-9A71-441C4F76A844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19257-F54A-4DB0-B82D-FCA6C70F366C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FA5E-5AD2-4101-B4A0-6A3EB7B88CDA}" type="par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24522-8DDB-4420-80EF-FF3ED2376CFA}" type="sibTrans" cxnId="{7D7E43FE-C588-4E60-A16F-959FD7DDACE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C47B7-7CA6-4527-9A8C-4707AB42430D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B49ED-6957-4E21-BB73-BB3F578F7FD0}" type="par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72AA0-9115-4065-8CDD-8415B2069D9D}" type="sibTrans" cxnId="{D40FEC7A-4002-47D1-BA95-9988E8FC94CC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0A4EA-146C-4D9D-8A21-393173F570E7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25E8B-1E08-4E35-A260-143B77EEB2B6}" type="parTrans" cxnId="{648764AA-3BB0-4EEB-B269-C5680F89CEE8}">
      <dgm:prSet/>
      <dgm:spPr/>
      <dgm:t>
        <a:bodyPr/>
        <a:lstStyle/>
        <a:p>
          <a:endParaRPr lang="vi-VN"/>
        </a:p>
      </dgm:t>
    </dgm:pt>
    <dgm:pt modelId="{B7FD3AEE-D23A-4E71-850D-30B25590C28B}" type="sibTrans" cxnId="{648764AA-3BB0-4EEB-B269-C5680F89CEE8}">
      <dgm:prSet/>
      <dgm:spPr/>
      <dgm:t>
        <a:bodyPr/>
        <a:lstStyle/>
        <a:p>
          <a:endParaRPr lang="vi-VN"/>
        </a:p>
      </dgm:t>
    </dgm:pt>
    <dgm:pt modelId="{785871D6-A4F0-45B6-AE7F-61F574AF956F}">
      <dgm:prSet phldrT="[Văn bản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10936-418C-452A-B7CF-A8E845E799DA}" type="parTrans" cxnId="{D6011D71-207C-4233-A5CC-E16BBF4FF597}">
      <dgm:prSet/>
      <dgm:spPr/>
      <dgm:t>
        <a:bodyPr/>
        <a:lstStyle/>
        <a:p>
          <a:endParaRPr lang="vi-VN"/>
        </a:p>
      </dgm:t>
    </dgm:pt>
    <dgm:pt modelId="{1A5061AA-310E-4107-88F9-E298D219BDB7}" type="sibTrans" cxnId="{D6011D71-207C-4233-A5CC-E16BBF4FF597}">
      <dgm:prSet/>
      <dgm:spPr/>
      <dgm:t>
        <a:bodyPr/>
        <a:lstStyle/>
        <a:p>
          <a:endParaRPr lang="vi-VN"/>
        </a:p>
      </dgm:t>
    </dgm:pt>
    <dgm:pt modelId="{DD32A915-560B-4690-B293-47F8181667AA}" type="pres">
      <dgm:prSet presAssocID="{CCFD456A-D7A0-423C-9D09-88653A82B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59B466-C3FE-48F0-A4F5-4F2003BEAD46}" type="pres">
      <dgm:prSet presAssocID="{EA18DD5A-20AB-4382-BCE7-9C75ACD42DFB}" presName="root1" presStyleCnt="0"/>
      <dgm:spPr/>
    </dgm:pt>
    <dgm:pt modelId="{05328181-9731-4BCD-96D2-B082E150A35E}" type="pres">
      <dgm:prSet presAssocID="{EA18DD5A-20AB-4382-BCE7-9C75ACD42D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CB3754FB-F4C7-48AE-B40A-83BD38006FD6}" type="pres">
      <dgm:prSet presAssocID="{EA18DD5A-20AB-4382-BCE7-9C75ACD42DFB}" presName="level2hierChild" presStyleCnt="0"/>
      <dgm:spPr/>
    </dgm:pt>
    <dgm:pt modelId="{8271E59E-5BCE-4B21-8F90-3BF77598EB2D}" type="pres">
      <dgm:prSet presAssocID="{079DFA5E-5AD2-4101-B4A0-6A3EB7B88CDA}" presName="conn2-1" presStyleLbl="parChTrans1D2" presStyleIdx="0" presStyleCnt="4"/>
      <dgm:spPr/>
    </dgm:pt>
    <dgm:pt modelId="{AB02DA80-9888-4FDD-AB4C-DCB5D2F89557}" type="pres">
      <dgm:prSet presAssocID="{079DFA5E-5AD2-4101-B4A0-6A3EB7B88CDA}" presName="connTx" presStyleLbl="parChTrans1D2" presStyleIdx="0" presStyleCnt="4"/>
      <dgm:spPr/>
    </dgm:pt>
    <dgm:pt modelId="{533B498F-DE1B-4463-B265-2F98426700C6}" type="pres">
      <dgm:prSet presAssocID="{D2319257-F54A-4DB0-B82D-FCA6C70F366C}" presName="root2" presStyleCnt="0"/>
      <dgm:spPr/>
    </dgm:pt>
    <dgm:pt modelId="{B96E83C3-B95F-40AD-83D5-9E3C16E1FA15}" type="pres">
      <dgm:prSet presAssocID="{D2319257-F54A-4DB0-B82D-FCA6C70F366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D6A14D1-14E1-412F-8C6E-A1C590D5BC9D}" type="pres">
      <dgm:prSet presAssocID="{D2319257-F54A-4DB0-B82D-FCA6C70F366C}" presName="level3hierChild" presStyleCnt="0"/>
      <dgm:spPr/>
    </dgm:pt>
    <dgm:pt modelId="{B00D95A5-7EE2-4B87-B3A0-1B26B29EEDC4}" type="pres">
      <dgm:prSet presAssocID="{E6125E8B-1E08-4E35-A260-143B77EEB2B6}" presName="conn2-1" presStyleLbl="parChTrans1D2" presStyleIdx="1" presStyleCnt="4"/>
      <dgm:spPr/>
    </dgm:pt>
    <dgm:pt modelId="{806628B4-B3EA-4D9D-8A4C-F57853F6AAA2}" type="pres">
      <dgm:prSet presAssocID="{E6125E8B-1E08-4E35-A260-143B77EEB2B6}" presName="connTx" presStyleLbl="parChTrans1D2" presStyleIdx="1" presStyleCnt="4"/>
      <dgm:spPr/>
    </dgm:pt>
    <dgm:pt modelId="{7B79626A-3BE8-4D62-9C0C-ABEA6DAF5278}" type="pres">
      <dgm:prSet presAssocID="{8250A4EA-146C-4D9D-8A21-393173F570E7}" presName="root2" presStyleCnt="0"/>
      <dgm:spPr/>
    </dgm:pt>
    <dgm:pt modelId="{ECD2336B-DA4A-4282-B9F2-D072131BA100}" type="pres">
      <dgm:prSet presAssocID="{8250A4EA-146C-4D9D-8A21-393173F570E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36141EE4-F5F0-496E-8FCD-442E27C566D0}" type="pres">
      <dgm:prSet presAssocID="{8250A4EA-146C-4D9D-8A21-393173F570E7}" presName="level3hierChild" presStyleCnt="0"/>
      <dgm:spPr/>
    </dgm:pt>
    <dgm:pt modelId="{1202C299-4D14-4F72-A647-C74AC3F86F79}" type="pres">
      <dgm:prSet presAssocID="{158B49ED-6957-4E21-BB73-BB3F578F7FD0}" presName="conn2-1" presStyleLbl="parChTrans1D2" presStyleIdx="2" presStyleCnt="4"/>
      <dgm:spPr/>
    </dgm:pt>
    <dgm:pt modelId="{CD04384D-23D3-4D36-813B-581AF5992B60}" type="pres">
      <dgm:prSet presAssocID="{158B49ED-6957-4E21-BB73-BB3F578F7FD0}" presName="connTx" presStyleLbl="parChTrans1D2" presStyleIdx="2" presStyleCnt="4"/>
      <dgm:spPr/>
    </dgm:pt>
    <dgm:pt modelId="{CF62676C-CB49-46C7-B1B8-E5153B4DB571}" type="pres">
      <dgm:prSet presAssocID="{6A7C47B7-7CA6-4527-9A8C-4707AB42430D}" presName="root2" presStyleCnt="0"/>
      <dgm:spPr/>
    </dgm:pt>
    <dgm:pt modelId="{F8ABCF52-DB3E-4D5A-814A-F4FF7A254968}" type="pres">
      <dgm:prSet presAssocID="{6A7C47B7-7CA6-4527-9A8C-4707AB42430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7E68286-CC56-471C-AB44-EE461A4B0285}" type="pres">
      <dgm:prSet presAssocID="{6A7C47B7-7CA6-4527-9A8C-4707AB42430D}" presName="level3hierChild" presStyleCnt="0"/>
      <dgm:spPr/>
    </dgm:pt>
    <dgm:pt modelId="{3DC21404-885D-44D1-BDE3-EB76E0A34B82}" type="pres">
      <dgm:prSet presAssocID="{4BA10936-418C-452A-B7CF-A8E845E799DA}" presName="conn2-1" presStyleLbl="parChTrans1D2" presStyleIdx="3" presStyleCnt="4"/>
      <dgm:spPr/>
    </dgm:pt>
    <dgm:pt modelId="{E5B7CEB1-E1C5-4925-92D8-18D74B98E55C}" type="pres">
      <dgm:prSet presAssocID="{4BA10936-418C-452A-B7CF-A8E845E799DA}" presName="connTx" presStyleLbl="parChTrans1D2" presStyleIdx="3" presStyleCnt="4"/>
      <dgm:spPr/>
    </dgm:pt>
    <dgm:pt modelId="{7067DB1C-7C03-477E-9D80-A11079660BF2}" type="pres">
      <dgm:prSet presAssocID="{785871D6-A4F0-45B6-AE7F-61F574AF956F}" presName="root2" presStyleCnt="0"/>
      <dgm:spPr/>
    </dgm:pt>
    <dgm:pt modelId="{8A28B405-4BD4-4448-B2B4-C11DB819618D}" type="pres">
      <dgm:prSet presAssocID="{785871D6-A4F0-45B6-AE7F-61F574AF956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5D72F0A4-C65D-40DA-B32D-37352BD6E8E9}" type="pres">
      <dgm:prSet presAssocID="{785871D6-A4F0-45B6-AE7F-61F574AF956F}" presName="level3hierChild" presStyleCnt="0"/>
      <dgm:spPr/>
    </dgm:pt>
  </dgm:ptLst>
  <dgm:cxnLst>
    <dgm:cxn modelId="{D6011D71-207C-4233-A5CC-E16BBF4FF597}" srcId="{EA18DD5A-20AB-4382-BCE7-9C75ACD42DFB}" destId="{785871D6-A4F0-45B6-AE7F-61F574AF956F}" srcOrd="3" destOrd="0" parTransId="{4BA10936-418C-452A-B7CF-A8E845E799DA}" sibTransId="{1A5061AA-310E-4107-88F9-E298D219BDB7}"/>
    <dgm:cxn modelId="{E718A8FE-EC27-472E-BC1B-E47FA28C9BFB}" type="presOf" srcId="{079DFA5E-5AD2-4101-B4A0-6A3EB7B88CDA}" destId="{8271E59E-5BCE-4B21-8F90-3BF77598EB2D}" srcOrd="0" destOrd="0" presId="urn:microsoft.com/office/officeart/2005/8/layout/hierarchy2"/>
    <dgm:cxn modelId="{EFC30950-7CDB-4218-BFC0-BFA282A74863}" type="presOf" srcId="{CCFD456A-D7A0-423C-9D09-88653A82BEF1}" destId="{DD32A915-560B-4690-B293-47F8181667AA}" srcOrd="0" destOrd="0" presId="urn:microsoft.com/office/officeart/2005/8/layout/hierarchy2"/>
    <dgm:cxn modelId="{A0A8B033-E003-47BA-84C4-11466B7C5976}" type="presOf" srcId="{E6125E8B-1E08-4E35-A260-143B77EEB2B6}" destId="{B00D95A5-7EE2-4B87-B3A0-1B26B29EEDC4}" srcOrd="0" destOrd="0" presId="urn:microsoft.com/office/officeart/2005/8/layout/hierarchy2"/>
    <dgm:cxn modelId="{22682C5E-9F4B-4D22-A8B8-1CACDFEE4C4B}" type="presOf" srcId="{4BA10936-418C-452A-B7CF-A8E845E799DA}" destId="{E5B7CEB1-E1C5-4925-92D8-18D74B98E55C}" srcOrd="1" destOrd="0" presId="urn:microsoft.com/office/officeart/2005/8/layout/hierarchy2"/>
    <dgm:cxn modelId="{EF883BAC-8DD2-468E-9F30-8461427AEFEC}" type="presOf" srcId="{785871D6-A4F0-45B6-AE7F-61F574AF956F}" destId="{8A28B405-4BD4-4448-B2B4-C11DB819618D}" srcOrd="0" destOrd="0" presId="urn:microsoft.com/office/officeart/2005/8/layout/hierarchy2"/>
    <dgm:cxn modelId="{EC50BB81-57F4-4470-9A71-441C4F76A844}" srcId="{CCFD456A-D7A0-423C-9D09-88653A82BEF1}" destId="{EA18DD5A-20AB-4382-BCE7-9C75ACD42DFB}" srcOrd="0" destOrd="0" parTransId="{BC7DC48A-5EB2-4E51-8D78-40CD2F72873D}" sibTransId="{82081B62-55E0-4D9F-B84D-7A2A41ABB606}"/>
    <dgm:cxn modelId="{E82A2D34-4BB7-46DB-B41D-62BEDD1BC192}" type="presOf" srcId="{158B49ED-6957-4E21-BB73-BB3F578F7FD0}" destId="{1202C299-4D14-4F72-A647-C74AC3F86F79}" srcOrd="0" destOrd="0" presId="urn:microsoft.com/office/officeart/2005/8/layout/hierarchy2"/>
    <dgm:cxn modelId="{1BD78FFE-3BE2-4CA0-8AAB-A689D482379B}" type="presOf" srcId="{EA18DD5A-20AB-4382-BCE7-9C75ACD42DFB}" destId="{05328181-9731-4BCD-96D2-B082E150A35E}" srcOrd="0" destOrd="0" presId="urn:microsoft.com/office/officeart/2005/8/layout/hierarchy2"/>
    <dgm:cxn modelId="{648764AA-3BB0-4EEB-B269-C5680F89CEE8}" srcId="{EA18DD5A-20AB-4382-BCE7-9C75ACD42DFB}" destId="{8250A4EA-146C-4D9D-8A21-393173F570E7}" srcOrd="1" destOrd="0" parTransId="{E6125E8B-1E08-4E35-A260-143B77EEB2B6}" sibTransId="{B7FD3AEE-D23A-4E71-850D-30B25590C28B}"/>
    <dgm:cxn modelId="{AE84E96C-6BDF-4285-B8F2-F79FD161E2AD}" type="presOf" srcId="{6A7C47B7-7CA6-4527-9A8C-4707AB42430D}" destId="{F8ABCF52-DB3E-4D5A-814A-F4FF7A254968}" srcOrd="0" destOrd="0" presId="urn:microsoft.com/office/officeart/2005/8/layout/hierarchy2"/>
    <dgm:cxn modelId="{8A4C79DF-7C08-4608-9436-883D05FC16AB}" type="presOf" srcId="{158B49ED-6957-4E21-BB73-BB3F578F7FD0}" destId="{CD04384D-23D3-4D36-813B-581AF5992B60}" srcOrd="1" destOrd="0" presId="urn:microsoft.com/office/officeart/2005/8/layout/hierarchy2"/>
    <dgm:cxn modelId="{701C4899-8F7F-4B20-8748-18F54173775B}" type="presOf" srcId="{079DFA5E-5AD2-4101-B4A0-6A3EB7B88CDA}" destId="{AB02DA80-9888-4FDD-AB4C-DCB5D2F89557}" srcOrd="1" destOrd="0" presId="urn:microsoft.com/office/officeart/2005/8/layout/hierarchy2"/>
    <dgm:cxn modelId="{D40FEC7A-4002-47D1-BA95-9988E8FC94CC}" srcId="{EA18DD5A-20AB-4382-BCE7-9C75ACD42DFB}" destId="{6A7C47B7-7CA6-4527-9A8C-4707AB42430D}" srcOrd="2" destOrd="0" parTransId="{158B49ED-6957-4E21-BB73-BB3F578F7FD0}" sibTransId="{AB872AA0-9115-4065-8CDD-8415B2069D9D}"/>
    <dgm:cxn modelId="{1D04321C-C2C4-4379-980C-A495D55F187D}" type="presOf" srcId="{E6125E8B-1E08-4E35-A260-143B77EEB2B6}" destId="{806628B4-B3EA-4D9D-8A4C-F57853F6AAA2}" srcOrd="1" destOrd="0" presId="urn:microsoft.com/office/officeart/2005/8/layout/hierarchy2"/>
    <dgm:cxn modelId="{7D7E43FE-C588-4E60-A16F-959FD7DDACEC}" srcId="{EA18DD5A-20AB-4382-BCE7-9C75ACD42DFB}" destId="{D2319257-F54A-4DB0-B82D-FCA6C70F366C}" srcOrd="0" destOrd="0" parTransId="{079DFA5E-5AD2-4101-B4A0-6A3EB7B88CDA}" sibTransId="{E5924522-8DDB-4420-80EF-FF3ED2376CFA}"/>
    <dgm:cxn modelId="{FE97D72E-E88E-468B-8F12-5B0E3D46F682}" type="presOf" srcId="{4BA10936-418C-452A-B7CF-A8E845E799DA}" destId="{3DC21404-885D-44D1-BDE3-EB76E0A34B82}" srcOrd="0" destOrd="0" presId="urn:microsoft.com/office/officeart/2005/8/layout/hierarchy2"/>
    <dgm:cxn modelId="{9A299004-671E-4343-B34A-D78F12558780}" type="presOf" srcId="{D2319257-F54A-4DB0-B82D-FCA6C70F366C}" destId="{B96E83C3-B95F-40AD-83D5-9E3C16E1FA15}" srcOrd="0" destOrd="0" presId="urn:microsoft.com/office/officeart/2005/8/layout/hierarchy2"/>
    <dgm:cxn modelId="{E76A7BE3-ADD1-4F23-A97D-5C4D62EA8B47}" type="presOf" srcId="{8250A4EA-146C-4D9D-8A21-393173F570E7}" destId="{ECD2336B-DA4A-4282-B9F2-D072131BA100}" srcOrd="0" destOrd="0" presId="urn:microsoft.com/office/officeart/2005/8/layout/hierarchy2"/>
    <dgm:cxn modelId="{3713B319-5225-4A44-9CC9-85E1B6F8F2B8}" type="presParOf" srcId="{DD32A915-560B-4690-B293-47F8181667AA}" destId="{0259B466-C3FE-48F0-A4F5-4F2003BEAD46}" srcOrd="0" destOrd="0" presId="urn:microsoft.com/office/officeart/2005/8/layout/hierarchy2"/>
    <dgm:cxn modelId="{2CAC8382-AFF2-453B-A5B4-9255662F19E7}" type="presParOf" srcId="{0259B466-C3FE-48F0-A4F5-4F2003BEAD46}" destId="{05328181-9731-4BCD-96D2-B082E150A35E}" srcOrd="0" destOrd="0" presId="urn:microsoft.com/office/officeart/2005/8/layout/hierarchy2"/>
    <dgm:cxn modelId="{13D73AB6-1D8F-4B0A-9F3B-484A224EA5E9}" type="presParOf" srcId="{0259B466-C3FE-48F0-A4F5-4F2003BEAD46}" destId="{CB3754FB-F4C7-48AE-B40A-83BD38006FD6}" srcOrd="1" destOrd="0" presId="urn:microsoft.com/office/officeart/2005/8/layout/hierarchy2"/>
    <dgm:cxn modelId="{866A88D0-4C29-42A5-A277-879F67E9EFBC}" type="presParOf" srcId="{CB3754FB-F4C7-48AE-B40A-83BD38006FD6}" destId="{8271E59E-5BCE-4B21-8F90-3BF77598EB2D}" srcOrd="0" destOrd="0" presId="urn:microsoft.com/office/officeart/2005/8/layout/hierarchy2"/>
    <dgm:cxn modelId="{7AED67FA-634B-444C-978F-181C2B6DA7AB}" type="presParOf" srcId="{8271E59E-5BCE-4B21-8F90-3BF77598EB2D}" destId="{AB02DA80-9888-4FDD-AB4C-DCB5D2F89557}" srcOrd="0" destOrd="0" presId="urn:microsoft.com/office/officeart/2005/8/layout/hierarchy2"/>
    <dgm:cxn modelId="{374ED9A0-4807-4EE2-854A-969848268D58}" type="presParOf" srcId="{CB3754FB-F4C7-48AE-B40A-83BD38006FD6}" destId="{533B498F-DE1B-4463-B265-2F98426700C6}" srcOrd="1" destOrd="0" presId="urn:microsoft.com/office/officeart/2005/8/layout/hierarchy2"/>
    <dgm:cxn modelId="{E92454E0-C174-4A76-ADBC-3C3F7856B32A}" type="presParOf" srcId="{533B498F-DE1B-4463-B265-2F98426700C6}" destId="{B96E83C3-B95F-40AD-83D5-9E3C16E1FA15}" srcOrd="0" destOrd="0" presId="urn:microsoft.com/office/officeart/2005/8/layout/hierarchy2"/>
    <dgm:cxn modelId="{DF45AFD8-5034-4123-837F-88B26DE50C5A}" type="presParOf" srcId="{533B498F-DE1B-4463-B265-2F98426700C6}" destId="{4D6A14D1-14E1-412F-8C6E-A1C590D5BC9D}" srcOrd="1" destOrd="0" presId="urn:microsoft.com/office/officeart/2005/8/layout/hierarchy2"/>
    <dgm:cxn modelId="{192407F5-46C3-447C-B3C4-373CAE8511B1}" type="presParOf" srcId="{CB3754FB-F4C7-48AE-B40A-83BD38006FD6}" destId="{B00D95A5-7EE2-4B87-B3A0-1B26B29EEDC4}" srcOrd="2" destOrd="0" presId="urn:microsoft.com/office/officeart/2005/8/layout/hierarchy2"/>
    <dgm:cxn modelId="{056EFE04-52DD-44E4-84D9-99316031AD71}" type="presParOf" srcId="{B00D95A5-7EE2-4B87-B3A0-1B26B29EEDC4}" destId="{806628B4-B3EA-4D9D-8A4C-F57853F6AAA2}" srcOrd="0" destOrd="0" presId="urn:microsoft.com/office/officeart/2005/8/layout/hierarchy2"/>
    <dgm:cxn modelId="{6D8F18D0-C2D5-41D9-9DFA-2E799CD43C68}" type="presParOf" srcId="{CB3754FB-F4C7-48AE-B40A-83BD38006FD6}" destId="{7B79626A-3BE8-4D62-9C0C-ABEA6DAF5278}" srcOrd="3" destOrd="0" presId="urn:microsoft.com/office/officeart/2005/8/layout/hierarchy2"/>
    <dgm:cxn modelId="{84B4B2C6-02D4-4A46-898B-58FD2735D888}" type="presParOf" srcId="{7B79626A-3BE8-4D62-9C0C-ABEA6DAF5278}" destId="{ECD2336B-DA4A-4282-B9F2-D072131BA100}" srcOrd="0" destOrd="0" presId="urn:microsoft.com/office/officeart/2005/8/layout/hierarchy2"/>
    <dgm:cxn modelId="{BA1851FF-1665-4B0C-A9CB-E8F6487D4706}" type="presParOf" srcId="{7B79626A-3BE8-4D62-9C0C-ABEA6DAF5278}" destId="{36141EE4-F5F0-496E-8FCD-442E27C566D0}" srcOrd="1" destOrd="0" presId="urn:microsoft.com/office/officeart/2005/8/layout/hierarchy2"/>
    <dgm:cxn modelId="{DEA9C317-5FB0-4F06-AB2F-72EE775D8DA1}" type="presParOf" srcId="{CB3754FB-F4C7-48AE-B40A-83BD38006FD6}" destId="{1202C299-4D14-4F72-A647-C74AC3F86F79}" srcOrd="4" destOrd="0" presId="urn:microsoft.com/office/officeart/2005/8/layout/hierarchy2"/>
    <dgm:cxn modelId="{2E106F2E-D5A9-4AB9-9DD5-3E3EB52C4EDC}" type="presParOf" srcId="{1202C299-4D14-4F72-A647-C74AC3F86F79}" destId="{CD04384D-23D3-4D36-813B-581AF5992B60}" srcOrd="0" destOrd="0" presId="urn:microsoft.com/office/officeart/2005/8/layout/hierarchy2"/>
    <dgm:cxn modelId="{65B16178-5FA6-492E-840F-E87C9E97AB1A}" type="presParOf" srcId="{CB3754FB-F4C7-48AE-B40A-83BD38006FD6}" destId="{CF62676C-CB49-46C7-B1B8-E5153B4DB571}" srcOrd="5" destOrd="0" presId="urn:microsoft.com/office/officeart/2005/8/layout/hierarchy2"/>
    <dgm:cxn modelId="{DDB35C3F-60B6-4A3B-8EE8-A877EBD3CCF4}" type="presParOf" srcId="{CF62676C-CB49-46C7-B1B8-E5153B4DB571}" destId="{F8ABCF52-DB3E-4D5A-814A-F4FF7A254968}" srcOrd="0" destOrd="0" presId="urn:microsoft.com/office/officeart/2005/8/layout/hierarchy2"/>
    <dgm:cxn modelId="{A971A2F4-A064-498E-82C9-C252AB564DF4}" type="presParOf" srcId="{CF62676C-CB49-46C7-B1B8-E5153B4DB571}" destId="{A7E68286-CC56-471C-AB44-EE461A4B0285}" srcOrd="1" destOrd="0" presId="urn:microsoft.com/office/officeart/2005/8/layout/hierarchy2"/>
    <dgm:cxn modelId="{7CDA6278-2AB2-4B8D-9DFF-F00ACDED4AF7}" type="presParOf" srcId="{CB3754FB-F4C7-48AE-B40A-83BD38006FD6}" destId="{3DC21404-885D-44D1-BDE3-EB76E0A34B82}" srcOrd="6" destOrd="0" presId="urn:microsoft.com/office/officeart/2005/8/layout/hierarchy2"/>
    <dgm:cxn modelId="{81B918AA-9BD4-405A-B90B-79AFC244941E}" type="presParOf" srcId="{3DC21404-885D-44D1-BDE3-EB76E0A34B82}" destId="{E5B7CEB1-E1C5-4925-92D8-18D74B98E55C}" srcOrd="0" destOrd="0" presId="urn:microsoft.com/office/officeart/2005/8/layout/hierarchy2"/>
    <dgm:cxn modelId="{F326B2FA-FFC9-400B-9DEB-34306DF7A32A}" type="presParOf" srcId="{CB3754FB-F4C7-48AE-B40A-83BD38006FD6}" destId="{7067DB1C-7C03-477E-9D80-A11079660BF2}" srcOrd="7" destOrd="0" presId="urn:microsoft.com/office/officeart/2005/8/layout/hierarchy2"/>
    <dgm:cxn modelId="{AA7080AE-B8E8-45F6-8A8B-BFD1295D81FE}" type="presParOf" srcId="{7067DB1C-7C03-477E-9D80-A11079660BF2}" destId="{8A28B405-4BD4-4448-B2B4-C11DB819618D}" srcOrd="0" destOrd="0" presId="urn:microsoft.com/office/officeart/2005/8/layout/hierarchy2"/>
    <dgm:cxn modelId="{B8597518-627F-463D-957A-ED28D3408DE8}" type="presParOf" srcId="{7067DB1C-7C03-477E-9D80-A11079660BF2}" destId="{5D72F0A4-C65D-40DA-B32D-37352BD6E8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28181-9731-4BCD-96D2-B082E150A35E}">
      <dsp:nvSpPr>
        <dsp:cNvPr id="0" name=""/>
        <dsp:cNvSpPr/>
      </dsp:nvSpPr>
      <dsp:spPr>
        <a:xfrm>
          <a:off x="236537" y="2130028"/>
          <a:ext cx="3029901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Montessori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01" y="2148092"/>
        <a:ext cx="2993773" cy="580615"/>
      </dsp:txXfrm>
    </dsp:sp>
    <dsp:sp modelId="{8271E59E-5BCE-4B21-8F90-3BF77598EB2D}">
      <dsp:nvSpPr>
        <dsp:cNvPr id="0" name=""/>
        <dsp:cNvSpPr/>
      </dsp:nvSpPr>
      <dsp:spPr>
        <a:xfrm rot="16983315">
          <a:off x="2421026" y="1363135"/>
          <a:ext cx="21842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84222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8531" y="1319911"/>
        <a:ext cx="109211" cy="109211"/>
      </dsp:txXfrm>
    </dsp:sp>
    <dsp:sp modelId="{B96E83C3-B95F-40AD-83D5-9E3C16E1FA15}">
      <dsp:nvSpPr>
        <dsp:cNvPr id="0" name=""/>
        <dsp:cNvSpPr/>
      </dsp:nvSpPr>
      <dsp:spPr>
        <a:xfrm>
          <a:off x="3759834" y="2262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20326"/>
        <a:ext cx="1197359" cy="580615"/>
      </dsp:txXfrm>
    </dsp:sp>
    <dsp:sp modelId="{1202C299-4D14-4F72-A647-C74AC3F86F79}">
      <dsp:nvSpPr>
        <dsp:cNvPr id="0" name=""/>
        <dsp:cNvSpPr/>
      </dsp:nvSpPr>
      <dsp:spPr>
        <a:xfrm rot="17350740">
          <a:off x="2762202" y="1717762"/>
          <a:ext cx="15018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01869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5590" y="1691597"/>
        <a:ext cx="75093" cy="75093"/>
      </dsp:txXfrm>
    </dsp:sp>
    <dsp:sp modelId="{F8ABCF52-DB3E-4D5A-814A-F4FF7A254968}">
      <dsp:nvSpPr>
        <dsp:cNvPr id="0" name=""/>
        <dsp:cNvSpPr/>
      </dsp:nvSpPr>
      <dsp:spPr>
        <a:xfrm>
          <a:off x="3759834" y="711517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729581"/>
        <a:ext cx="1197359" cy="580615"/>
      </dsp:txXfrm>
    </dsp:sp>
    <dsp:sp modelId="{9A57E55F-DA13-4BD8-86B9-378B4576BA14}">
      <dsp:nvSpPr>
        <dsp:cNvPr id="0" name=""/>
        <dsp:cNvSpPr/>
      </dsp:nvSpPr>
      <dsp:spPr>
        <a:xfrm rot="18289469">
          <a:off x="3081141" y="2072390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1537" y="2062172"/>
        <a:ext cx="43199" cy="43199"/>
      </dsp:txXfrm>
    </dsp:sp>
    <dsp:sp modelId="{6F904066-F243-4BCC-ACAF-925C06F5AA34}">
      <dsp:nvSpPr>
        <dsp:cNvPr id="0" name=""/>
        <dsp:cNvSpPr/>
      </dsp:nvSpPr>
      <dsp:spPr>
        <a:xfrm>
          <a:off x="3759834" y="1420772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1438836"/>
        <a:ext cx="1197359" cy="580615"/>
      </dsp:txXfrm>
    </dsp:sp>
    <dsp:sp modelId="{5E21148A-9D32-4698-ABAF-9F594C071703}">
      <dsp:nvSpPr>
        <dsp:cNvPr id="0" name=""/>
        <dsp:cNvSpPr/>
      </dsp:nvSpPr>
      <dsp:spPr>
        <a:xfrm>
          <a:off x="3266439" y="2427018"/>
          <a:ext cx="49339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3394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802" y="2426065"/>
        <a:ext cx="24669" cy="24669"/>
      </dsp:txXfrm>
    </dsp:sp>
    <dsp:sp modelId="{F4DB8A8C-4146-4AA6-896B-88A837EBEAE9}">
      <dsp:nvSpPr>
        <dsp:cNvPr id="0" name=""/>
        <dsp:cNvSpPr/>
      </dsp:nvSpPr>
      <dsp:spPr>
        <a:xfrm>
          <a:off x="3759834" y="2130028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2148092"/>
        <a:ext cx="1197359" cy="580615"/>
      </dsp:txXfrm>
    </dsp:sp>
    <dsp:sp modelId="{DF9C7FDB-6B6D-4D40-889E-676201FC4331}">
      <dsp:nvSpPr>
        <dsp:cNvPr id="0" name=""/>
        <dsp:cNvSpPr/>
      </dsp:nvSpPr>
      <dsp:spPr>
        <a:xfrm rot="3310531">
          <a:off x="3081141" y="2781645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1537" y="2771427"/>
        <a:ext cx="43199" cy="43199"/>
      </dsp:txXfrm>
    </dsp:sp>
    <dsp:sp modelId="{304401E1-8DBE-46AF-9DAA-807FEC354812}">
      <dsp:nvSpPr>
        <dsp:cNvPr id="0" name=""/>
        <dsp:cNvSpPr/>
      </dsp:nvSpPr>
      <dsp:spPr>
        <a:xfrm>
          <a:off x="3759834" y="2839283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2857347"/>
        <a:ext cx="1197359" cy="580615"/>
      </dsp:txXfrm>
    </dsp:sp>
    <dsp:sp modelId="{22AA78ED-BD9C-4F9D-99B2-EBA93234EB98}">
      <dsp:nvSpPr>
        <dsp:cNvPr id="0" name=""/>
        <dsp:cNvSpPr/>
      </dsp:nvSpPr>
      <dsp:spPr>
        <a:xfrm rot="18289469">
          <a:off x="4808023" y="2781645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419" y="2771427"/>
        <a:ext cx="43199" cy="43199"/>
      </dsp:txXfrm>
    </dsp:sp>
    <dsp:sp modelId="{F0AC8C63-24F2-4F07-B0F9-385BDAB844D2}">
      <dsp:nvSpPr>
        <dsp:cNvPr id="0" name=""/>
        <dsp:cNvSpPr/>
      </dsp:nvSpPr>
      <dsp:spPr>
        <a:xfrm>
          <a:off x="5486717" y="2130028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781" y="2148092"/>
        <a:ext cx="1197359" cy="580615"/>
      </dsp:txXfrm>
    </dsp:sp>
    <dsp:sp modelId="{C7067C35-F058-4E5E-A70C-25D6D3A82077}">
      <dsp:nvSpPr>
        <dsp:cNvPr id="0" name=""/>
        <dsp:cNvSpPr/>
      </dsp:nvSpPr>
      <dsp:spPr>
        <a:xfrm rot="18289469">
          <a:off x="6534906" y="2072390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5302" y="2062172"/>
        <a:ext cx="43199" cy="43199"/>
      </dsp:txXfrm>
    </dsp:sp>
    <dsp:sp modelId="{2071EA5B-481B-4431-AE25-6D5AAAE64F71}">
      <dsp:nvSpPr>
        <dsp:cNvPr id="0" name=""/>
        <dsp:cNvSpPr/>
      </dsp:nvSpPr>
      <dsp:spPr>
        <a:xfrm>
          <a:off x="7213599" y="1420772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1663" y="1438836"/>
        <a:ext cx="1197359" cy="580615"/>
      </dsp:txXfrm>
    </dsp:sp>
    <dsp:sp modelId="{93AAF1AC-0BA4-431A-8B75-735F98031F1A}">
      <dsp:nvSpPr>
        <dsp:cNvPr id="0" name=""/>
        <dsp:cNvSpPr/>
      </dsp:nvSpPr>
      <dsp:spPr>
        <a:xfrm>
          <a:off x="6720204" y="2427018"/>
          <a:ext cx="4933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3395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4567" y="2426065"/>
        <a:ext cx="24669" cy="24669"/>
      </dsp:txXfrm>
    </dsp:sp>
    <dsp:sp modelId="{077701CB-7513-4F45-B204-2FFAB811AF07}">
      <dsp:nvSpPr>
        <dsp:cNvPr id="0" name=""/>
        <dsp:cNvSpPr/>
      </dsp:nvSpPr>
      <dsp:spPr>
        <a:xfrm>
          <a:off x="7213599" y="2130028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1663" y="2148092"/>
        <a:ext cx="1197359" cy="580615"/>
      </dsp:txXfrm>
    </dsp:sp>
    <dsp:sp modelId="{03CEA185-DC31-4B02-A364-95633E57B214}">
      <dsp:nvSpPr>
        <dsp:cNvPr id="0" name=""/>
        <dsp:cNvSpPr/>
      </dsp:nvSpPr>
      <dsp:spPr>
        <a:xfrm rot="3310531">
          <a:off x="6534906" y="2781645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5302" y="2771427"/>
        <a:ext cx="43199" cy="43199"/>
      </dsp:txXfrm>
    </dsp:sp>
    <dsp:sp modelId="{9A976098-D1C2-4B16-B75B-B0B1B68CBBF7}">
      <dsp:nvSpPr>
        <dsp:cNvPr id="0" name=""/>
        <dsp:cNvSpPr/>
      </dsp:nvSpPr>
      <dsp:spPr>
        <a:xfrm>
          <a:off x="7213599" y="2839283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1663" y="2857347"/>
        <a:ext cx="1197359" cy="580615"/>
      </dsp:txXfrm>
    </dsp:sp>
    <dsp:sp modelId="{99495F30-5208-4041-8B99-CBB00E54B5D4}">
      <dsp:nvSpPr>
        <dsp:cNvPr id="0" name=""/>
        <dsp:cNvSpPr/>
      </dsp:nvSpPr>
      <dsp:spPr>
        <a:xfrm>
          <a:off x="4993322" y="3136273"/>
          <a:ext cx="4933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3395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7684" y="3135320"/>
        <a:ext cx="24669" cy="24669"/>
      </dsp:txXfrm>
    </dsp:sp>
    <dsp:sp modelId="{A328D72C-C12A-4EEB-A8EB-6CE2DBA02483}">
      <dsp:nvSpPr>
        <dsp:cNvPr id="0" name=""/>
        <dsp:cNvSpPr/>
      </dsp:nvSpPr>
      <dsp:spPr>
        <a:xfrm>
          <a:off x="5486717" y="2839283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781" y="2857347"/>
        <a:ext cx="1197359" cy="580615"/>
      </dsp:txXfrm>
    </dsp:sp>
    <dsp:sp modelId="{D443A750-7173-4A7B-B447-1DAC92B97572}">
      <dsp:nvSpPr>
        <dsp:cNvPr id="0" name=""/>
        <dsp:cNvSpPr/>
      </dsp:nvSpPr>
      <dsp:spPr>
        <a:xfrm rot="3310531">
          <a:off x="4808023" y="3490901"/>
          <a:ext cx="8639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63991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419" y="3480683"/>
        <a:ext cx="43199" cy="43199"/>
      </dsp:txXfrm>
    </dsp:sp>
    <dsp:sp modelId="{5AAA1A2F-B945-44E1-B3EF-68BFCB173A57}">
      <dsp:nvSpPr>
        <dsp:cNvPr id="0" name=""/>
        <dsp:cNvSpPr/>
      </dsp:nvSpPr>
      <dsp:spPr>
        <a:xfrm>
          <a:off x="5486717" y="3548538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781" y="3566602"/>
        <a:ext cx="1197359" cy="580615"/>
      </dsp:txXfrm>
    </dsp:sp>
    <dsp:sp modelId="{B10A3520-3460-486F-8F3A-8B9FE7707758}">
      <dsp:nvSpPr>
        <dsp:cNvPr id="0" name=""/>
        <dsp:cNvSpPr/>
      </dsp:nvSpPr>
      <dsp:spPr>
        <a:xfrm rot="4249260">
          <a:off x="2762202" y="3136273"/>
          <a:ext cx="15018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01869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5590" y="3110108"/>
        <a:ext cx="75093" cy="75093"/>
      </dsp:txXfrm>
    </dsp:sp>
    <dsp:sp modelId="{78A83576-700E-4842-A5CF-79C2294931B0}">
      <dsp:nvSpPr>
        <dsp:cNvPr id="0" name=""/>
        <dsp:cNvSpPr/>
      </dsp:nvSpPr>
      <dsp:spPr>
        <a:xfrm>
          <a:off x="3759834" y="3548538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3566602"/>
        <a:ext cx="1197359" cy="580615"/>
      </dsp:txXfrm>
    </dsp:sp>
    <dsp:sp modelId="{72CE084B-5A56-4D48-83BC-DBFE45F3B7F0}">
      <dsp:nvSpPr>
        <dsp:cNvPr id="0" name=""/>
        <dsp:cNvSpPr/>
      </dsp:nvSpPr>
      <dsp:spPr>
        <a:xfrm rot="4616685">
          <a:off x="2421026" y="3490901"/>
          <a:ext cx="21842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84222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8531" y="3447677"/>
        <a:ext cx="109211" cy="109211"/>
      </dsp:txXfrm>
    </dsp:sp>
    <dsp:sp modelId="{C3FAFD34-853D-4685-9716-1FBB65B4695D}">
      <dsp:nvSpPr>
        <dsp:cNvPr id="0" name=""/>
        <dsp:cNvSpPr/>
      </dsp:nvSpPr>
      <dsp:spPr>
        <a:xfrm>
          <a:off x="3759834" y="4257794"/>
          <a:ext cx="1233487" cy="6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898" y="4275858"/>
        <a:ext cx="1197359" cy="580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28181-9731-4BCD-96D2-B082E150A35E}">
      <dsp:nvSpPr>
        <dsp:cNvPr id="0" name=""/>
        <dsp:cNvSpPr/>
      </dsp:nvSpPr>
      <dsp:spPr>
        <a:xfrm>
          <a:off x="4127" y="1534715"/>
          <a:ext cx="3614737" cy="180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Montessor có thể hỗ trợ</a:t>
          </a:r>
          <a:endParaRPr lang="vi-VN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3" y="1587651"/>
        <a:ext cx="3508865" cy="1701496"/>
      </dsp:txXfrm>
    </dsp:sp>
    <dsp:sp modelId="{8271E59E-5BCE-4B21-8F90-3BF77598EB2D}">
      <dsp:nvSpPr>
        <dsp:cNvPr id="0" name=""/>
        <dsp:cNvSpPr/>
      </dsp:nvSpPr>
      <dsp:spPr>
        <a:xfrm rot="19457599">
          <a:off x="3451499" y="1885426"/>
          <a:ext cx="1780625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780625" y="333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7296" y="1874265"/>
        <a:ext cx="89031" cy="89031"/>
      </dsp:txXfrm>
    </dsp:sp>
    <dsp:sp modelId="{B96E83C3-B95F-40AD-83D5-9E3C16E1FA15}">
      <dsp:nvSpPr>
        <dsp:cNvPr id="0" name=""/>
        <dsp:cNvSpPr/>
      </dsp:nvSpPr>
      <dsp:spPr>
        <a:xfrm>
          <a:off x="5064760" y="495478"/>
          <a:ext cx="3614737" cy="180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vi-VN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696" y="548414"/>
        <a:ext cx="3508865" cy="1701496"/>
      </dsp:txXfrm>
    </dsp:sp>
    <dsp:sp modelId="{1202C299-4D14-4F72-A647-C74AC3F86F79}">
      <dsp:nvSpPr>
        <dsp:cNvPr id="0" name=""/>
        <dsp:cNvSpPr/>
      </dsp:nvSpPr>
      <dsp:spPr>
        <a:xfrm rot="2142401">
          <a:off x="3451499" y="2924664"/>
          <a:ext cx="1780625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780625" y="333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7296" y="2913502"/>
        <a:ext cx="89031" cy="89031"/>
      </dsp:txXfrm>
    </dsp:sp>
    <dsp:sp modelId="{F8ABCF52-DB3E-4D5A-814A-F4FF7A254968}">
      <dsp:nvSpPr>
        <dsp:cNvPr id="0" name=""/>
        <dsp:cNvSpPr/>
      </dsp:nvSpPr>
      <dsp:spPr>
        <a:xfrm>
          <a:off x="5064760" y="2573952"/>
          <a:ext cx="3614737" cy="180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vi-VN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696" y="2626888"/>
        <a:ext cx="3508865" cy="1701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28181-9731-4BCD-96D2-B082E150A35E}">
      <dsp:nvSpPr>
        <dsp:cNvPr id="0" name=""/>
        <dsp:cNvSpPr/>
      </dsp:nvSpPr>
      <dsp:spPr>
        <a:xfrm>
          <a:off x="1712912" y="1890712"/>
          <a:ext cx="2190749" cy="109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vi-VN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994" y="1922794"/>
        <a:ext cx="2126585" cy="1031210"/>
      </dsp:txXfrm>
    </dsp:sp>
    <dsp:sp modelId="{8271E59E-5BCE-4B21-8F90-3BF77598EB2D}">
      <dsp:nvSpPr>
        <dsp:cNvPr id="0" name=""/>
        <dsp:cNvSpPr/>
      </dsp:nvSpPr>
      <dsp:spPr>
        <a:xfrm rot="17692822">
          <a:off x="3300395" y="1473424"/>
          <a:ext cx="20828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2833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9741" y="1441568"/>
        <a:ext cx="104141" cy="104141"/>
      </dsp:txXfrm>
    </dsp:sp>
    <dsp:sp modelId="{B96E83C3-B95F-40AD-83D5-9E3C16E1FA15}">
      <dsp:nvSpPr>
        <dsp:cNvPr id="0" name=""/>
        <dsp:cNvSpPr/>
      </dsp:nvSpPr>
      <dsp:spPr>
        <a:xfrm>
          <a:off x="4779962" y="1190"/>
          <a:ext cx="2190749" cy="109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vi-VN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044" y="33272"/>
        <a:ext cx="2126585" cy="1031210"/>
      </dsp:txXfrm>
    </dsp:sp>
    <dsp:sp modelId="{B00D95A5-7EE2-4B87-B3A0-1B26B29EEDC4}">
      <dsp:nvSpPr>
        <dsp:cNvPr id="0" name=""/>
        <dsp:cNvSpPr/>
      </dsp:nvSpPr>
      <dsp:spPr>
        <a:xfrm rot="19457599">
          <a:off x="3802229" y="2103264"/>
          <a:ext cx="10791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79166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/>
        </a:p>
      </dsp:txBody>
      <dsp:txXfrm>
        <a:off x="4314833" y="2096500"/>
        <a:ext cx="53958" cy="53958"/>
      </dsp:txXfrm>
    </dsp:sp>
    <dsp:sp modelId="{ECD2336B-DA4A-4282-B9F2-D072131BA100}">
      <dsp:nvSpPr>
        <dsp:cNvPr id="0" name=""/>
        <dsp:cNvSpPr/>
      </dsp:nvSpPr>
      <dsp:spPr>
        <a:xfrm>
          <a:off x="4779962" y="1260871"/>
          <a:ext cx="2190749" cy="109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la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endParaRPr lang="vi-VN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044" y="1292953"/>
        <a:ext cx="2126585" cy="1031210"/>
      </dsp:txXfrm>
    </dsp:sp>
    <dsp:sp modelId="{1202C299-4D14-4F72-A647-C74AC3F86F79}">
      <dsp:nvSpPr>
        <dsp:cNvPr id="0" name=""/>
        <dsp:cNvSpPr/>
      </dsp:nvSpPr>
      <dsp:spPr>
        <a:xfrm rot="2142401">
          <a:off x="3802229" y="2733105"/>
          <a:ext cx="10791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79166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4833" y="2726341"/>
        <a:ext cx="53958" cy="53958"/>
      </dsp:txXfrm>
    </dsp:sp>
    <dsp:sp modelId="{F8ABCF52-DB3E-4D5A-814A-F4FF7A254968}">
      <dsp:nvSpPr>
        <dsp:cNvPr id="0" name=""/>
        <dsp:cNvSpPr/>
      </dsp:nvSpPr>
      <dsp:spPr>
        <a:xfrm>
          <a:off x="4779962" y="2520553"/>
          <a:ext cx="2190749" cy="109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vi-VN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044" y="2552635"/>
        <a:ext cx="2126585" cy="1031210"/>
      </dsp:txXfrm>
    </dsp:sp>
    <dsp:sp modelId="{3DC21404-885D-44D1-BDE3-EB76E0A34B82}">
      <dsp:nvSpPr>
        <dsp:cNvPr id="0" name=""/>
        <dsp:cNvSpPr/>
      </dsp:nvSpPr>
      <dsp:spPr>
        <a:xfrm rot="3907178">
          <a:off x="3300395" y="3362946"/>
          <a:ext cx="20828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2833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700" kern="1200"/>
        </a:p>
      </dsp:txBody>
      <dsp:txXfrm>
        <a:off x="4289741" y="3331090"/>
        <a:ext cx="104141" cy="104141"/>
      </dsp:txXfrm>
    </dsp:sp>
    <dsp:sp modelId="{8A28B405-4BD4-4448-B2B4-C11DB819618D}">
      <dsp:nvSpPr>
        <dsp:cNvPr id="0" name=""/>
        <dsp:cNvSpPr/>
      </dsp:nvSpPr>
      <dsp:spPr>
        <a:xfrm>
          <a:off x="4779962" y="3780234"/>
          <a:ext cx="2190749" cy="109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vi-VN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044" y="3812316"/>
        <a:ext cx="2126585" cy="1031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41AE29-B3FC-43A7-8A3F-7F481785D155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3D4B3-1F54-4076-8199-45291335F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D4B3-1F54-4076-8199-45291335F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8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5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82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81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4CD0-40FF-498A-AE48-3AEA9E1F344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84C552-8AF3-46DF-855E-31EF0FE95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5" y="890958"/>
            <a:ext cx="8730136" cy="2595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 PHƯƠNG PHÁP MONTESSORI</a:t>
            </a: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852912"/>
            <a:ext cx="8596668" cy="151391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THỤC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NGÓN TAY BAY</a:t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–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HH Montessori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03" y="3199985"/>
            <a:ext cx="27432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171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TRẺ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677333" y="1055914"/>
            <a:ext cx="5168295" cy="49854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Montessori,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pic>
        <p:nvPicPr>
          <p:cNvPr id="10" name="Chỗ dành sẵn cho Nội dung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85" y="3635828"/>
            <a:ext cx="3787402" cy="2839909"/>
          </a:xfrm>
        </p:spPr>
      </p:pic>
    </p:spTree>
    <p:extLst>
      <p:ext uri="{BB962C8B-B14F-4D97-AF65-F5344CB8AC3E}">
        <p14:creationId xmlns:p14="http://schemas.microsoft.com/office/powerpoint/2010/main" val="36283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17129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 SÁNH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677333" y="1055914"/>
            <a:ext cx="5168295" cy="49854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Montessori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Montessori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PP Montessori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pic>
        <p:nvPicPr>
          <p:cNvPr id="5" name="Chỗ dành sẵn cho Nội dung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20" y="1154113"/>
            <a:ext cx="3344766" cy="4887912"/>
          </a:xfrm>
        </p:spPr>
      </p:pic>
    </p:spTree>
    <p:extLst>
      <p:ext uri="{BB962C8B-B14F-4D97-AF65-F5344CB8AC3E}">
        <p14:creationId xmlns:p14="http://schemas.microsoft.com/office/powerpoint/2010/main" val="5416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15102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NIỀM VUI TRONG HỌC TẬP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677333" y="1240971"/>
            <a:ext cx="5451324" cy="480039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 Montessori,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pic>
        <p:nvPicPr>
          <p:cNvPr id="6" name="Picture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425677"/>
            <a:ext cx="3385458" cy="2385966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6270171" y="1240971"/>
            <a:ext cx="3385458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Những</a:t>
            </a:r>
            <a:r>
              <a:rPr lang="en-US" sz="2200" dirty="0" smtClean="0"/>
              <a:t> </a:t>
            </a:r>
            <a:r>
              <a:rPr lang="en-US" sz="2200" dirty="0" err="1" smtClean="0"/>
              <a:t>đứa</a:t>
            </a:r>
            <a:r>
              <a:rPr lang="en-US" sz="2200" dirty="0" smtClean="0"/>
              <a:t> </a:t>
            </a:r>
            <a:r>
              <a:rPr lang="en-US" sz="2200" dirty="0" err="1" smtClean="0"/>
              <a:t>trẻ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trải</a:t>
            </a:r>
            <a:r>
              <a:rPr lang="en-US" sz="2200" dirty="0" smtClean="0"/>
              <a:t> </a:t>
            </a:r>
            <a:r>
              <a:rPr lang="en-US" sz="2200" dirty="0" err="1" smtClean="0"/>
              <a:t>nghiệm</a:t>
            </a:r>
            <a:r>
              <a:rPr lang="en-US" sz="2200" dirty="0" smtClean="0"/>
              <a:t> </a:t>
            </a:r>
            <a:r>
              <a:rPr lang="en-US" sz="2200" dirty="0" err="1" smtClean="0"/>
              <a:t>niềm</a:t>
            </a:r>
            <a:r>
              <a:rPr lang="en-US" sz="2200" dirty="0" smtClean="0"/>
              <a:t> </a:t>
            </a:r>
            <a:r>
              <a:rPr lang="en-US" sz="2200" dirty="0" err="1" smtClean="0"/>
              <a:t>vui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tập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những</a:t>
            </a:r>
            <a:r>
              <a:rPr lang="en-US" sz="2200" dirty="0" smtClean="0"/>
              <a:t> </a:t>
            </a:r>
            <a:r>
              <a:rPr lang="en-US" sz="2200" dirty="0" err="1" smtClean="0"/>
              <a:t>đứa</a:t>
            </a:r>
            <a:r>
              <a:rPr lang="en-US" sz="2200" dirty="0" smtClean="0"/>
              <a:t> </a:t>
            </a:r>
            <a:r>
              <a:rPr lang="en-US" sz="2200" dirty="0" err="1" smtClean="0"/>
              <a:t>trẻ</a:t>
            </a:r>
            <a:r>
              <a:rPr lang="en-US" sz="2200" dirty="0" smtClean="0"/>
              <a:t> </a:t>
            </a:r>
            <a:r>
              <a:rPr lang="en-US" sz="2200" dirty="0" err="1" smtClean="0"/>
              <a:t>hạnh</a:t>
            </a:r>
            <a:r>
              <a:rPr lang="en-US" sz="2200" dirty="0" smtClean="0"/>
              <a:t> </a:t>
            </a:r>
            <a:r>
              <a:rPr lang="en-US" sz="2200" dirty="0" err="1" smtClean="0"/>
              <a:t>phúc</a:t>
            </a:r>
            <a:r>
              <a:rPr lang="en-US" sz="2200" dirty="0" smtClean="0"/>
              <a:t>, </a:t>
            </a:r>
            <a:r>
              <a:rPr lang="en-US" sz="2200" dirty="0" err="1" smtClean="0"/>
              <a:t>tự</a:t>
            </a:r>
            <a:r>
              <a:rPr lang="en-US" sz="2200" dirty="0" smtClean="0"/>
              <a:t> tin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phát</a:t>
            </a:r>
            <a:r>
              <a:rPr lang="en-US" sz="2200" dirty="0" smtClean="0"/>
              <a:t> </a:t>
            </a:r>
            <a:r>
              <a:rPr lang="en-US" sz="2200" dirty="0" err="1" smtClean="0"/>
              <a:t>triển</a:t>
            </a:r>
            <a:r>
              <a:rPr lang="en-US" sz="2200" dirty="0" smtClean="0"/>
              <a:t> </a:t>
            </a:r>
            <a:r>
              <a:rPr lang="en-US" sz="2200" dirty="0" err="1" smtClean="0"/>
              <a:t>toàn</a:t>
            </a:r>
            <a:r>
              <a:rPr lang="en-US" sz="2200" dirty="0" smtClean="0"/>
              <a:t> </a:t>
            </a:r>
            <a:r>
              <a:rPr lang="en-US" sz="2200" dirty="0" err="1" smtClean="0"/>
              <a:t>diện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5546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15102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CHỦ, ĐỘC LẬP VÀ TỰ DO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1208313" y="1240971"/>
            <a:ext cx="8065687" cy="480039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Montessori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15102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MONTESSORI DIỄN RA NHƯ NÀO?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sp>
        <p:nvSpPr>
          <p:cNvPr id="6" name="Chỗ dành sẵn cho Nội dung 5"/>
          <p:cNvSpPr>
            <a:spLocks noGrp="1"/>
          </p:cNvSpPr>
          <p:nvPr>
            <p:ph sz="half" idx="1"/>
          </p:nvPr>
        </p:nvSpPr>
        <p:spPr>
          <a:xfrm>
            <a:off x="677334" y="1404257"/>
            <a:ext cx="8738809" cy="4637104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8775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ỗ dành sẵn cho Nội dung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3324700"/>
              </p:ext>
            </p:extLst>
          </p:nvPr>
        </p:nvGraphicFramePr>
        <p:xfrm>
          <a:off x="351292" y="254000"/>
          <a:ext cx="905396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22"/>
                <a:gridCol w="6063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Montessori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(AMI)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Montessori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AMS)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30-45’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1463" indent="0" algn="just">
                        <a:buFontTx/>
                        <a:buNone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1h35’-1h45’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15-20’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1463" indent="0" algn="just">
                        <a:buFontTx/>
                        <a:buNone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Maria Montessori.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15102"/>
            <a:ext cx="8596668" cy="7387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TRONG LỚP HỌC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graphicFrame>
        <p:nvGraphicFramePr>
          <p:cNvPr id="8" name="Chỗ dành sẵn cho Nội dung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870268"/>
              </p:ext>
            </p:extLst>
          </p:nvPr>
        </p:nvGraphicFramePr>
        <p:xfrm>
          <a:off x="677334" y="1307804"/>
          <a:ext cx="874969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11"/>
                <a:gridCol w="3267626"/>
                <a:gridCol w="3882959"/>
              </a:tblGrid>
              <a:tr h="370840">
                <a:tc>
                  <a:txBody>
                    <a:bodyPr/>
                    <a:lstStyle/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5987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PP MONTESSORI</a:t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ĐIỀU KIỆN HIỆN NAY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graphicFrame>
        <p:nvGraphicFramePr>
          <p:cNvPr id="7" name="Chỗ dành sẵn cho Nội dung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840232"/>
              </p:ext>
            </p:extLst>
          </p:nvPr>
        </p:nvGraphicFramePr>
        <p:xfrm>
          <a:off x="677333" y="1648959"/>
          <a:ext cx="8901567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480"/>
                <a:gridCol w="3548743"/>
                <a:gridCol w="3777344"/>
              </a:tblGrid>
              <a:tr h="370840"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FFS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TINH THẦN Montessori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5987"/>
            <a:ext cx="8596668" cy="7387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graphicFrame>
        <p:nvGraphicFramePr>
          <p:cNvPr id="5" name="Chỗ dành sẵn cho Nội dung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6444587"/>
              </p:ext>
            </p:extLst>
          </p:nvPr>
        </p:nvGraphicFramePr>
        <p:xfrm>
          <a:off x="677863" y="1165225"/>
          <a:ext cx="86836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5987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BẢN THÂN</a:t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graphicFrame>
        <p:nvGraphicFramePr>
          <p:cNvPr id="5" name="Chỗ dành sẵn cho Nội dung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8729462"/>
              </p:ext>
            </p:extLst>
          </p:nvPr>
        </p:nvGraphicFramePr>
        <p:xfrm>
          <a:off x="677863" y="1165225"/>
          <a:ext cx="86836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4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0377" y="1131253"/>
            <a:ext cx="8596668" cy="56827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42751"/>
              </p:ext>
            </p:extLst>
          </p:nvPr>
        </p:nvGraphicFramePr>
        <p:xfrm>
          <a:off x="1426167" y="2038673"/>
          <a:ext cx="803215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693"/>
                <a:gridCol w="5371663"/>
                <a:gridCol w="1807802"/>
              </a:tblGrid>
              <a:tr h="2458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8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8h15-9h00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8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Montessori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FFS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9h00-10h00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8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10h00-11h00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8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11h00-11h30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5987"/>
            <a:ext cx="8596668" cy="7387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ĐỊA LÝ</a:t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graphicFrame>
        <p:nvGraphicFramePr>
          <p:cNvPr id="5" name="Chỗ dành sẵn cho Nội dung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2466165"/>
              </p:ext>
            </p:extLst>
          </p:nvPr>
        </p:nvGraphicFramePr>
        <p:xfrm>
          <a:off x="677863" y="1165225"/>
          <a:ext cx="86836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MONTESSORI</a:t>
            </a:r>
            <a:b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7334" y="1708036"/>
            <a:ext cx="5247216" cy="4399741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1870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Italia.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Roma (1894).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Italia.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Nobel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Montessori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24.000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7.000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381093" cy="736583"/>
          </a:xfrm>
          <a:prstGeom prst="rect">
            <a:avLst/>
          </a:prstGeom>
        </p:spPr>
      </p:pic>
      <p:pic>
        <p:nvPicPr>
          <p:cNvPr id="11" name="Picture 4" descr="Maria_Montessori19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91" y="1708036"/>
            <a:ext cx="3526458" cy="439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821410"/>
            <a:ext cx="8596668" cy="109311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LÝ MONTESSORI</a:t>
            </a:r>
            <a:b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35727"/>
            <a:ext cx="9024605" cy="42056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Montessori,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381093" cy="7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774"/>
            <a:ext cx="8596668" cy="6675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TUỆ THẨM THẤU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3483429"/>
            <a:ext cx="8596668" cy="185936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“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Maria,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1" y="1659619"/>
            <a:ext cx="8478592" cy="1841506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795411" y="1244009"/>
            <a:ext cx="847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677334" y="5377543"/>
            <a:ext cx="859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Maria Montessori</a:t>
            </a:r>
          </a:p>
        </p:txBody>
      </p:sp>
    </p:spTree>
    <p:extLst>
      <p:ext uri="{BB962C8B-B14F-4D97-AF65-F5344CB8AC3E}">
        <p14:creationId xmlns:p14="http://schemas.microsoft.com/office/powerpoint/2010/main" val="30516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79714"/>
            <a:ext cx="8596668" cy="950686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TUỆ THẨM </a:t>
            </a:r>
            <a:r>
              <a:rPr lang="en-US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 – HAI GIAI ĐOẠN</a:t>
            </a:r>
            <a:endParaRPr lang="en-US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952066" cy="3880772"/>
          </a:xfrm>
        </p:spPr>
        <p:txBody>
          <a:bodyPr>
            <a:normAutofit fontScale="77500" lnSpcReduction="20000"/>
          </a:bodyPr>
          <a:lstStyle/>
          <a:p>
            <a:pPr marL="350838" indent="-350838" algn="just">
              <a:buFont typeface="Wingdings" panose="05000000000000000000" pitchFamily="2" charset="2"/>
              <a:buChar char="v"/>
              <a:tabLst>
                <a:tab pos="350838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  <a:tabLst>
                <a:tab pos="350838" algn="l"/>
              </a:tabLst>
            </a:pP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năng cơ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xung quanh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quen,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ngôn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838" indent="-350838" algn="just">
              <a:buFont typeface="Wingdings" panose="05000000000000000000" pitchFamily="2" charset="2"/>
              <a:buChar char="v"/>
              <a:tabLst>
                <a:tab pos="350838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  <a:tabLst>
                <a:tab pos="350838" algn="l"/>
              </a:tabLst>
            </a:pP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nên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2"/>
          </p:nvPr>
        </p:nvSpPr>
        <p:spPr>
          <a:xfrm>
            <a:off x="7097486" y="2160589"/>
            <a:ext cx="2176518" cy="3880773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1178"/>
            <a:ext cx="8596668" cy="6966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KỲ NHẠY CẢM</a:t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423881"/>
            <a:ext cx="5777895" cy="5129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Maria Montessori,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0-6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hay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2"/>
          </p:nvPr>
        </p:nvSpPr>
        <p:spPr>
          <a:xfrm>
            <a:off x="6934200" y="1426030"/>
            <a:ext cx="2492829" cy="48768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THỜI KỲ NHẠY CẢM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677334" y="1328131"/>
            <a:ext cx="8891209" cy="48876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0-6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0-4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8" indent="0" algn="just">
              <a:spcBef>
                <a:spcPts val="600"/>
              </a:spcBef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0838" indent="0" algn="just">
              <a:spcBef>
                <a:spcPts val="600"/>
              </a:spcBef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0-6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THỜI KỲ NHẠY CẢM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7"/>
          <p:cNvSpPr>
            <a:spLocks noGrp="1"/>
          </p:cNvSpPr>
          <p:nvPr>
            <p:ph sz="half" idx="1"/>
          </p:nvPr>
        </p:nvSpPr>
        <p:spPr>
          <a:xfrm>
            <a:off x="1262743" y="1328131"/>
            <a:ext cx="8011259" cy="47896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1,5-4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0-6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8" indent="0" algn="just">
              <a:spcBef>
                <a:spcPts val="60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2,5-6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(2,5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 – 5,5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7"/>
            <a:ext cx="1673817" cy="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1823</TotalTime>
  <Words>2859</Words>
  <Application>Microsoft Office PowerPoint</Application>
  <PresentationFormat>Màn hình rộng</PresentationFormat>
  <Paragraphs>195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          HỘI THẢO  TIẾP CẬN PHƯƠNG PHÁP MONTESSORI   </vt:lpstr>
      <vt:lpstr>NỘI DUNG CHƯƠNG TRÌNH</vt:lpstr>
      <vt:lpstr>MARIA MONTESSORI </vt:lpstr>
      <vt:lpstr>TRIẾT LÝ MONTESSORI Hay còn gọi là: Lý thuyết về sự tôn trọng  </vt:lpstr>
      <vt:lpstr>TRÍ TUỆ THẨM THẤU  </vt:lpstr>
      <vt:lpstr>TRÍ TUỆ THẨM THẤU – HAI GIAI ĐOẠN</vt:lpstr>
      <vt:lpstr>THỜI KỲ NHẠY CẢM  </vt:lpstr>
      <vt:lpstr>CÁC THỜI KỲ NHẠY CẢM </vt:lpstr>
      <vt:lpstr>CÁC THỜI KỲ NHẠY CẢM </vt:lpstr>
      <vt:lpstr>TÌM HIỂU TRẺ </vt:lpstr>
      <vt:lpstr>KHÔNG SO SÁNH  </vt:lpstr>
      <vt:lpstr>THÚC ĐẨY NIỀM VUI TRONG HỌC TẬP </vt:lpstr>
      <vt:lpstr>TỰ CHỦ, ĐỘC LẬP VÀ TỰ DO </vt:lpstr>
      <vt:lpstr>LỚP HỌC MONTESSORI DIỄN RA NHƯ NÀO? </vt:lpstr>
      <vt:lpstr>Bản trình bày PowerPoint</vt:lpstr>
      <vt:lpstr>TRẺ EM TRONG LỚP HỌC</vt:lpstr>
      <vt:lpstr>ÁP DỤNG PP MONTESSORI TRONG ĐIỀU KIỆN HIỆN NAY</vt:lpstr>
      <vt:lpstr>MONTESSORI</vt:lpstr>
      <vt:lpstr>CHỦ ĐỀ BẢN THÂN </vt:lpstr>
      <vt:lpstr>LĨNH VỰC ĐỊA LÝ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Montessori Method of Education Phương pháp giáo dục Montessori  </dc:title>
  <dc:creator>Hoai Thu</dc:creator>
  <cp:lastModifiedBy>thuphamhoai thuphamhoai</cp:lastModifiedBy>
  <cp:revision>107</cp:revision>
  <cp:lastPrinted>2015-01-06T10:40:57Z</cp:lastPrinted>
  <dcterms:created xsi:type="dcterms:W3CDTF">2014-11-28T04:25:04Z</dcterms:created>
  <dcterms:modified xsi:type="dcterms:W3CDTF">2015-01-06T21:25:27Z</dcterms:modified>
</cp:coreProperties>
</file>